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38" r:id="rId5"/>
    <p:sldMasterId id="2147483726" r:id="rId6"/>
    <p:sldMasterId id="2147483714" r:id="rId7"/>
    <p:sldMasterId id="2147483709" r:id="rId8"/>
    <p:sldMasterId id="2147483753" r:id="rId9"/>
  </p:sldMasterIdLst>
  <p:notesMasterIdLst>
    <p:notesMasterId r:id="rId37"/>
  </p:notesMasterIdLst>
  <p:sldIdLst>
    <p:sldId id="2146849235" r:id="rId10"/>
    <p:sldId id="2146849238" r:id="rId11"/>
    <p:sldId id="2146849237" r:id="rId12"/>
    <p:sldId id="2146849239" r:id="rId13"/>
    <p:sldId id="2146849240" r:id="rId14"/>
    <p:sldId id="2146849241" r:id="rId15"/>
    <p:sldId id="2146849242" r:id="rId16"/>
    <p:sldId id="2146849243" r:id="rId17"/>
    <p:sldId id="2146849246" r:id="rId18"/>
    <p:sldId id="2146849252" r:id="rId19"/>
    <p:sldId id="2146849253" r:id="rId20"/>
    <p:sldId id="2146849254" r:id="rId21"/>
    <p:sldId id="2146849255" r:id="rId22"/>
    <p:sldId id="2146849256" r:id="rId23"/>
    <p:sldId id="2146849259" r:id="rId24"/>
    <p:sldId id="2146849257" r:id="rId25"/>
    <p:sldId id="2146849262" r:id="rId26"/>
    <p:sldId id="2146849261" r:id="rId27"/>
    <p:sldId id="2146849260" r:id="rId28"/>
    <p:sldId id="2146849263" r:id="rId29"/>
    <p:sldId id="2146849264" r:id="rId30"/>
    <p:sldId id="2146849265" r:id="rId31"/>
    <p:sldId id="2146849266" r:id="rId32"/>
    <p:sldId id="2146849267" r:id="rId33"/>
    <p:sldId id="2146849268" r:id="rId34"/>
    <p:sldId id="2146849250" r:id="rId35"/>
    <p:sldId id="2146849172" r:id="rId36"/>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3" orient="horz" pos="240" userDrawn="1">
          <p15:clr>
            <a:srgbClr val="A4A3A4"/>
          </p15:clr>
        </p15:guide>
        <p15:guide id="4" pos="3192" userDrawn="1">
          <p15:clr>
            <a:srgbClr val="A4A3A4"/>
          </p15:clr>
        </p15:guide>
        <p15:guide id="5" orient="horz" pos="4201" userDrawn="1">
          <p15:clr>
            <a:srgbClr val="A4A3A4"/>
          </p15:clr>
        </p15:guide>
        <p15:guide id="6" pos="2616" userDrawn="1">
          <p15:clr>
            <a:srgbClr val="A4A3A4"/>
          </p15:clr>
        </p15:guide>
        <p15:guide id="7" orient="horz" pos="696" userDrawn="1">
          <p15:clr>
            <a:srgbClr val="A4A3A4"/>
          </p15:clr>
        </p15:guide>
        <p15:guide id="8" pos="5403">
          <p15:clr>
            <a:srgbClr val="A4A3A4"/>
          </p15:clr>
        </p15:guide>
        <p15:guide id="9" pos="359">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20DB01-2861-D9E4-52BC-2F659B386720}" name="Santosh Kumar (IND)" initials="SK(" userId="S::santosh.kumar@protivitiglobal.in::bcb50d7a-df2c-4269-a947-6d0cd0448af7" providerId="AD"/>
  <p188:author id="{3A4A4F1A-43EF-F90A-6A70-A899BACB9800}" name="Manish Kumar (IND)" initials="MK" userId="S::manish.kumar1@protivitiglobal.in::d006920b-2fd9-4733-82a4-3fbba900a01c" providerId="AD"/>
  <p188:author id="{5E3EB977-B9A0-8CCB-1A54-B94B257D4617}" name="Aaditya Chorghade (IND)" initials="AC" userId="S::aaditya.chorghade@protivitiglobal.in::1e23575a-e306-41f1-b2c2-7e68c620e982" providerId="AD"/>
  <p188:author id="{D7390E8B-B04D-BC65-46A6-D82F4CE6F432}" name="Mangipudi Raju (IND)" initials="MR(" userId="S::raju.mangipudi@protivitiglobal.in::f4af76dc-c143-4efa-80d6-50fbd35a0038" providerId="AD"/>
  <p188:author id="{C726F9A0-A8E0-E5B0-F2EE-B1C77A34AE51}" name="Chava Naresh (IND)" initials="CN(" userId="S::chava.naresh@protivitiglobal.in::04199123-0f32-4e99-821a-c1c0cf2b278d" providerId="AD"/>
  <p188:author id="{E4C95FC4-3E94-4E8E-05FD-A82A65C0B20D}" name="Sumit Shandilya  (IND)" initials="SS" userId="S::sumit.shandilya@protivitiglobal.in::512bd1b2-976d-46ea-bc35-e8a299f02ae0" providerId="AD"/>
  <p188:author id="{259B64CA-EE2F-4405-F56B-D92CD2E94B6B}" name="Nagaraju Pusunuru (IND)" initials="NP" userId="S::nagaraju.pusunuru@protivitiglobal.in::ee3a89bd-a68b-4f31-8e7f-9e6c52a243b2" providerId="AD"/>
  <p188:author id="{BE2116E5-453E-11D0-8A2B-12EDDD48DB47}" name="Ayush Srivastava (IND)" initials="AS" userId="S::ayush.srivastava@protivitiglobal.in::2491d954-f06e-40a4-9aa0-665fb60f91d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Ubieda, Yailky (10070)" initials="UY(" lastIdx="3" clrIdx="0">
    <p:extLst>
      <p:ext uri="{19B8F6BF-5375-455C-9EA6-DF929625EA0E}">
        <p15:presenceInfo xmlns:p15="http://schemas.microsoft.com/office/powerpoint/2012/main" xmlns="" userId="S-1-5-21-1708537768-1284227242-725345543-242213" providerId="AD"/>
      </p:ext>
    </p:extLst>
  </p:cmAuthor>
  <p:cmAuthor id="2" name="Harrison, John (10240)" initials="HJ(" lastIdx="62" clrIdx="1">
    <p:extLst>
      <p:ext uri="{19B8F6BF-5375-455C-9EA6-DF929625EA0E}">
        <p15:presenceInfo xmlns:p15="http://schemas.microsoft.com/office/powerpoint/2012/main" xmlns="" userId="S-1-5-21-1708537768-1284227242-725345543-245033" providerId="AD"/>
      </p:ext>
    </p:extLst>
  </p:cmAuthor>
  <p:cmAuthor id="3" name="Ramesh P Subramanian(IND)" initials="RPS" lastIdx="1" clrIdx="2">
    <p:extLst>
      <p:ext uri="{19B8F6BF-5375-455C-9EA6-DF929625EA0E}">
        <p15:presenceInfo xmlns:p15="http://schemas.microsoft.com/office/powerpoint/2012/main" xmlns="" userId="S-1-5-21-2824745726-364138755-3222600238-18697" providerId="AD"/>
      </p:ext>
    </p:extLst>
  </p:cmAuthor>
  <p:cmAuthor id="4" name="Harshavardhan Vadlamudi (IND)" initials="HV(" lastIdx="4" clrIdx="3">
    <p:extLst>
      <p:ext uri="{19B8F6BF-5375-455C-9EA6-DF929625EA0E}">
        <p15:presenceInfo xmlns:p15="http://schemas.microsoft.com/office/powerpoint/2012/main" xmlns="" userId="S-1-5-21-2824745726-364138755-3222600238-207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2A006"/>
    <a:srgbClr val="62B847"/>
    <a:srgbClr val="046EB6"/>
    <a:srgbClr val="F1E60F"/>
    <a:srgbClr val="0F6AB0"/>
    <a:srgbClr val="000000"/>
    <a:srgbClr val="1B899F"/>
    <a:srgbClr val="5D7B9A"/>
    <a:srgbClr val="D74B29"/>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48B248-4FBD-47FE-9501-7E156F455B1E}" v="2" dt="2025-12-22T07:49:04.311"/>
    <p1510:client id="{BFD9C583-3627-44C7-B4BA-B3335C16B609}" v="4" dt="2025-12-22T07:58:10.601"/>
    <p1510:client id="{F75E2E27-0B71-4104-AFC6-0F495045E552}" v="4" dt="2025-12-22T08:05:36.248"/>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36" y="162"/>
      </p:cViewPr>
      <p:guideLst>
        <p:guide orient="horz" pos="240"/>
        <p:guide orient="horz" pos="4201"/>
        <p:guide orient="horz" pos="696"/>
        <p:guide pos="3192"/>
        <p:guide pos="2616"/>
        <p:guide pos="5403"/>
        <p:guide pos="35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Nath (IND)" userId="ec9ab370-3e36-4212-af5d-89221ccbcfc7" providerId="ADAL" clId="{DA9C8C7D-8502-4247-8B35-2FE2222CC705}"/>
    <pc:docChg chg="custSel addSld delSld modSld">
      <pc:chgData name="Sagar Nath (IND)" userId="ec9ab370-3e36-4212-af5d-89221ccbcfc7" providerId="ADAL" clId="{DA9C8C7D-8502-4247-8B35-2FE2222CC705}" dt="2025-12-22T08:33:00.278" v="207" actId="20577"/>
      <pc:docMkLst>
        <pc:docMk/>
      </pc:docMkLst>
      <pc:sldChg chg="modSp add mod">
        <pc:chgData name="Sagar Nath (IND)" userId="ec9ab370-3e36-4212-af5d-89221ccbcfc7" providerId="ADAL" clId="{DA9C8C7D-8502-4247-8B35-2FE2222CC705}" dt="2025-12-22T08:05:13.551" v="169" actId="1076"/>
        <pc:sldMkLst>
          <pc:docMk/>
          <pc:sldMk cId="2068088243" sldId="849"/>
        </pc:sldMkLst>
        <pc:spChg chg="mod">
          <ac:chgData name="Sagar Nath (IND)" userId="ec9ab370-3e36-4212-af5d-89221ccbcfc7" providerId="ADAL" clId="{DA9C8C7D-8502-4247-8B35-2FE2222CC705}" dt="2025-12-22T08:05:13.551" v="169" actId="1076"/>
          <ac:spMkLst>
            <pc:docMk/>
            <pc:sldMk cId="2068088243" sldId="849"/>
            <ac:spMk id="42" creationId="{3C083FDD-239A-3777-E777-9CCFAB287B38}"/>
          </ac:spMkLst>
        </pc:spChg>
      </pc:sldChg>
      <pc:sldChg chg="del">
        <pc:chgData name="Sagar Nath (IND)" userId="ec9ab370-3e36-4212-af5d-89221ccbcfc7" providerId="ADAL" clId="{DA9C8C7D-8502-4247-8B35-2FE2222CC705}" dt="2025-12-22T07:46:19.188" v="0" actId="47"/>
        <pc:sldMkLst>
          <pc:docMk/>
          <pc:sldMk cId="613615924" sldId="899"/>
        </pc:sldMkLst>
      </pc:sldChg>
      <pc:sldChg chg="del">
        <pc:chgData name="Sagar Nath (IND)" userId="ec9ab370-3e36-4212-af5d-89221ccbcfc7" providerId="ADAL" clId="{DA9C8C7D-8502-4247-8B35-2FE2222CC705}" dt="2025-12-22T07:46:19.188" v="0" actId="47"/>
        <pc:sldMkLst>
          <pc:docMk/>
          <pc:sldMk cId="3406567617" sldId="902"/>
        </pc:sldMkLst>
      </pc:sldChg>
      <pc:sldChg chg="del">
        <pc:chgData name="Sagar Nath (IND)" userId="ec9ab370-3e36-4212-af5d-89221ccbcfc7" providerId="ADAL" clId="{DA9C8C7D-8502-4247-8B35-2FE2222CC705}" dt="2025-12-22T07:52:05.986" v="63" actId="47"/>
        <pc:sldMkLst>
          <pc:docMk/>
          <pc:sldMk cId="2177577857" sldId="903"/>
        </pc:sldMkLst>
      </pc:sldChg>
      <pc:sldChg chg="modSp add del mod">
        <pc:chgData name="Sagar Nath (IND)" userId="ec9ab370-3e36-4212-af5d-89221ccbcfc7" providerId="ADAL" clId="{DA9C8C7D-8502-4247-8B35-2FE2222CC705}" dt="2025-12-22T08:03:49.026" v="148" actId="47"/>
        <pc:sldMkLst>
          <pc:docMk/>
          <pc:sldMk cId="2331711400" sldId="907"/>
        </pc:sldMkLst>
        <pc:spChg chg="mod">
          <ac:chgData name="Sagar Nath (IND)" userId="ec9ab370-3e36-4212-af5d-89221ccbcfc7" providerId="ADAL" clId="{DA9C8C7D-8502-4247-8B35-2FE2222CC705}" dt="2025-12-22T07:59:34.855" v="121" actId="20577"/>
          <ac:spMkLst>
            <pc:docMk/>
            <pc:sldMk cId="2331711400" sldId="907"/>
            <ac:spMk id="8" creationId="{3CE7FC6A-7E38-1FDE-4104-0527648937A3}"/>
          </ac:spMkLst>
        </pc:spChg>
      </pc:sldChg>
      <pc:sldChg chg="modSp mod">
        <pc:chgData name="Sagar Nath (IND)" userId="ec9ab370-3e36-4212-af5d-89221ccbcfc7" providerId="ADAL" clId="{DA9C8C7D-8502-4247-8B35-2FE2222CC705}" dt="2025-12-22T08:02:06.973" v="147"/>
        <pc:sldMkLst>
          <pc:docMk/>
          <pc:sldMk cId="1970020457" sldId="2146849174"/>
        </pc:sldMkLst>
        <pc:spChg chg="mod">
          <ac:chgData name="Sagar Nath (IND)" userId="ec9ab370-3e36-4212-af5d-89221ccbcfc7" providerId="ADAL" clId="{DA9C8C7D-8502-4247-8B35-2FE2222CC705}" dt="2025-12-22T08:02:06.973" v="147"/>
          <ac:spMkLst>
            <pc:docMk/>
            <pc:sldMk cId="1970020457" sldId="2146849174"/>
            <ac:spMk id="6" creationId="{57112905-EF86-F05B-2115-F1AA8655F4FC}"/>
          </ac:spMkLst>
        </pc:spChg>
      </pc:sldChg>
      <pc:sldChg chg="add del">
        <pc:chgData name="Sagar Nath (IND)" userId="ec9ab370-3e36-4212-af5d-89221ccbcfc7" providerId="ADAL" clId="{DA9C8C7D-8502-4247-8B35-2FE2222CC705}" dt="2025-12-22T08:03:49.026" v="148" actId="47"/>
        <pc:sldMkLst>
          <pc:docMk/>
          <pc:sldMk cId="3008259887" sldId="2146849181"/>
        </pc:sldMkLst>
      </pc:sldChg>
      <pc:sldChg chg="modSp add del">
        <pc:chgData name="Sagar Nath (IND)" userId="ec9ab370-3e36-4212-af5d-89221ccbcfc7" providerId="ADAL" clId="{DA9C8C7D-8502-4247-8B35-2FE2222CC705}" dt="2025-12-22T08:04:32.584" v="167" actId="47"/>
        <pc:sldMkLst>
          <pc:docMk/>
          <pc:sldMk cId="2047857863" sldId="2146849193"/>
        </pc:sldMkLst>
        <pc:spChg chg="mod">
          <ac:chgData name="Sagar Nath (IND)" userId="ec9ab370-3e36-4212-af5d-89221ccbcfc7" providerId="ADAL" clId="{DA9C8C7D-8502-4247-8B35-2FE2222CC705}" dt="2025-12-22T07:58:10.601" v="98"/>
          <ac:spMkLst>
            <pc:docMk/>
            <pc:sldMk cId="2047857863" sldId="2146849193"/>
            <ac:spMk id="6" creationId="{9BEF96A5-5840-8682-09B8-708DBA598A70}"/>
          </ac:spMkLst>
        </pc:spChg>
      </pc:sldChg>
      <pc:sldChg chg="del">
        <pc:chgData name="Sagar Nath (IND)" userId="ec9ab370-3e36-4212-af5d-89221ccbcfc7" providerId="ADAL" clId="{DA9C8C7D-8502-4247-8B35-2FE2222CC705}" dt="2025-12-22T07:48:17.255" v="10" actId="47"/>
        <pc:sldMkLst>
          <pc:docMk/>
          <pc:sldMk cId="3429179692" sldId="2146849215"/>
        </pc:sldMkLst>
      </pc:sldChg>
      <pc:sldChg chg="del">
        <pc:chgData name="Sagar Nath (IND)" userId="ec9ab370-3e36-4212-af5d-89221ccbcfc7" providerId="ADAL" clId="{DA9C8C7D-8502-4247-8B35-2FE2222CC705}" dt="2025-12-22T07:47:31.943" v="9" actId="47"/>
        <pc:sldMkLst>
          <pc:docMk/>
          <pc:sldMk cId="4252232937" sldId="2146849223"/>
        </pc:sldMkLst>
      </pc:sldChg>
      <pc:sldChg chg="del">
        <pc:chgData name="Sagar Nath (IND)" userId="ec9ab370-3e36-4212-af5d-89221ccbcfc7" providerId="ADAL" clId="{DA9C8C7D-8502-4247-8B35-2FE2222CC705}" dt="2025-12-22T07:47:31.943" v="9" actId="47"/>
        <pc:sldMkLst>
          <pc:docMk/>
          <pc:sldMk cId="4082983805" sldId="2146849224"/>
        </pc:sldMkLst>
      </pc:sldChg>
      <pc:sldChg chg="del">
        <pc:chgData name="Sagar Nath (IND)" userId="ec9ab370-3e36-4212-af5d-89221ccbcfc7" providerId="ADAL" clId="{DA9C8C7D-8502-4247-8B35-2FE2222CC705}" dt="2025-12-22T07:47:31.943" v="9" actId="47"/>
        <pc:sldMkLst>
          <pc:docMk/>
          <pc:sldMk cId="3374286595" sldId="2146849225"/>
        </pc:sldMkLst>
      </pc:sldChg>
      <pc:sldChg chg="modSp add del mod">
        <pc:chgData name="Sagar Nath (IND)" userId="ec9ab370-3e36-4212-af5d-89221ccbcfc7" providerId="ADAL" clId="{DA9C8C7D-8502-4247-8B35-2FE2222CC705}" dt="2025-12-22T07:52:16.033" v="65" actId="47"/>
        <pc:sldMkLst>
          <pc:docMk/>
          <pc:sldMk cId="829645320" sldId="2146849226"/>
        </pc:sldMkLst>
        <pc:picChg chg="mod">
          <ac:chgData name="Sagar Nath (IND)" userId="ec9ab370-3e36-4212-af5d-89221ccbcfc7" providerId="ADAL" clId="{DA9C8C7D-8502-4247-8B35-2FE2222CC705}" dt="2025-12-22T07:49:31.913" v="21" actId="1037"/>
          <ac:picMkLst>
            <pc:docMk/>
            <pc:sldMk cId="829645320" sldId="2146849226"/>
            <ac:picMk id="24" creationId="{A63CDC4F-9DEF-A662-BA8F-4DB41CF8C24B}"/>
          </ac:picMkLst>
        </pc:picChg>
        <pc:picChg chg="mod">
          <ac:chgData name="Sagar Nath (IND)" userId="ec9ab370-3e36-4212-af5d-89221ccbcfc7" providerId="ADAL" clId="{DA9C8C7D-8502-4247-8B35-2FE2222CC705}" dt="2025-12-22T07:49:31.913" v="21" actId="1037"/>
          <ac:picMkLst>
            <pc:docMk/>
            <pc:sldMk cId="829645320" sldId="2146849226"/>
            <ac:picMk id="26" creationId="{8593E6A2-2265-2E47-C327-F7745A03A4F7}"/>
          </ac:picMkLst>
        </pc:picChg>
      </pc:sldChg>
      <pc:sldChg chg="modSp add mod">
        <pc:chgData name="Sagar Nath (IND)" userId="ec9ab370-3e36-4212-af5d-89221ccbcfc7" providerId="ADAL" clId="{DA9C8C7D-8502-4247-8B35-2FE2222CC705}" dt="2025-12-22T08:31:50.561" v="199" actId="20577"/>
        <pc:sldMkLst>
          <pc:docMk/>
          <pc:sldMk cId="3820897003" sldId="2146849226"/>
        </pc:sldMkLst>
        <pc:spChg chg="mod">
          <ac:chgData name="Sagar Nath (IND)" userId="ec9ab370-3e36-4212-af5d-89221ccbcfc7" providerId="ADAL" clId="{DA9C8C7D-8502-4247-8B35-2FE2222CC705}" dt="2025-12-22T08:31:50.561" v="199" actId="20577"/>
          <ac:spMkLst>
            <pc:docMk/>
            <pc:sldMk cId="3820897003" sldId="2146849226"/>
            <ac:spMk id="6" creationId="{E1F9D8FB-DFEF-213E-ABA2-D6FBF89A6958}"/>
          </ac:spMkLst>
        </pc:spChg>
      </pc:sldChg>
      <pc:sldChg chg="add del">
        <pc:chgData name="Sagar Nath (IND)" userId="ec9ab370-3e36-4212-af5d-89221ccbcfc7" providerId="ADAL" clId="{DA9C8C7D-8502-4247-8B35-2FE2222CC705}" dt="2025-12-22T07:52:16.033" v="65" actId="47"/>
        <pc:sldMkLst>
          <pc:docMk/>
          <pc:sldMk cId="963430075" sldId="2146849227"/>
        </pc:sldMkLst>
      </pc:sldChg>
      <pc:sldChg chg="modSp add mod">
        <pc:chgData name="Sagar Nath (IND)" userId="ec9ab370-3e36-4212-af5d-89221ccbcfc7" providerId="ADAL" clId="{DA9C8C7D-8502-4247-8B35-2FE2222CC705}" dt="2025-12-22T08:33:00.278" v="207" actId="20577"/>
        <pc:sldMkLst>
          <pc:docMk/>
          <pc:sldMk cId="1296216495" sldId="2146849229"/>
        </pc:sldMkLst>
        <pc:spChg chg="mod">
          <ac:chgData name="Sagar Nath (IND)" userId="ec9ab370-3e36-4212-af5d-89221ccbcfc7" providerId="ADAL" clId="{DA9C8C7D-8502-4247-8B35-2FE2222CC705}" dt="2025-12-22T08:33:00.278" v="207" actId="20577"/>
          <ac:spMkLst>
            <pc:docMk/>
            <pc:sldMk cId="1296216495" sldId="2146849229"/>
            <ac:spMk id="6" creationId="{948F1DAE-F306-5F81-9068-3A5D17D7557A}"/>
          </ac:spMkLst>
        </pc:spChg>
      </pc:sldChg>
      <pc:sldChg chg="add del">
        <pc:chgData name="Sagar Nath (IND)" userId="ec9ab370-3e36-4212-af5d-89221ccbcfc7" providerId="ADAL" clId="{DA9C8C7D-8502-4247-8B35-2FE2222CC705}" dt="2025-12-22T08:04:32.584" v="167" actId="47"/>
        <pc:sldMkLst>
          <pc:docMk/>
          <pc:sldMk cId="2485658789" sldId="2146849233"/>
        </pc:sldMkLst>
      </pc:sldChg>
      <pc:sldChg chg="del">
        <pc:chgData name="Sagar Nath (IND)" userId="ec9ab370-3e36-4212-af5d-89221ccbcfc7" providerId="ADAL" clId="{DA9C8C7D-8502-4247-8B35-2FE2222CC705}" dt="2025-12-22T07:47:31.943" v="9" actId="47"/>
        <pc:sldMkLst>
          <pc:docMk/>
          <pc:sldMk cId="3830795339" sldId="2146849233"/>
        </pc:sldMkLst>
      </pc:sldChg>
      <pc:sldChg chg="del">
        <pc:chgData name="Sagar Nath (IND)" userId="ec9ab370-3e36-4212-af5d-89221ccbcfc7" providerId="ADAL" clId="{DA9C8C7D-8502-4247-8B35-2FE2222CC705}" dt="2025-12-22T07:49:08.251" v="12" actId="47"/>
        <pc:sldMkLst>
          <pc:docMk/>
          <pc:sldMk cId="2418348494" sldId="2146849234"/>
        </pc:sldMkLst>
      </pc:sldChg>
      <pc:sldChg chg="modSp mod">
        <pc:chgData name="Sagar Nath (IND)" userId="ec9ab370-3e36-4212-af5d-89221ccbcfc7" providerId="ADAL" clId="{DA9C8C7D-8502-4247-8B35-2FE2222CC705}" dt="2025-12-22T08:01:59.779" v="146" actId="20577"/>
        <pc:sldMkLst>
          <pc:docMk/>
          <pc:sldMk cId="2791849085" sldId="2146849235"/>
        </pc:sldMkLst>
        <pc:spChg chg="mod">
          <ac:chgData name="Sagar Nath (IND)" userId="ec9ab370-3e36-4212-af5d-89221ccbcfc7" providerId="ADAL" clId="{DA9C8C7D-8502-4247-8B35-2FE2222CC705}" dt="2025-12-22T08:01:59.779" v="146" actId="20577"/>
          <ac:spMkLst>
            <pc:docMk/>
            <pc:sldMk cId="2791849085" sldId="2146849235"/>
            <ac:spMk id="6" creationId="{57112905-EF86-F05B-2115-F1AA8655F4FC}"/>
          </ac:spMkLst>
        </pc:spChg>
      </pc:sldChg>
      <pc:sldChg chg="del">
        <pc:chgData name="Sagar Nath (IND)" userId="ec9ab370-3e36-4212-af5d-89221ccbcfc7" providerId="ADAL" clId="{DA9C8C7D-8502-4247-8B35-2FE2222CC705}" dt="2025-12-22T07:46:19.188" v="0" actId="47"/>
        <pc:sldMkLst>
          <pc:docMk/>
          <pc:sldMk cId="2166203402" sldId="2146849236"/>
        </pc:sldMkLst>
      </pc:sldChg>
      <pc:sldChg chg="del">
        <pc:chgData name="Sagar Nath (IND)" userId="ec9ab370-3e36-4212-af5d-89221ccbcfc7" providerId="ADAL" clId="{DA9C8C7D-8502-4247-8B35-2FE2222CC705}" dt="2025-12-22T07:46:19.188" v="0" actId="47"/>
        <pc:sldMkLst>
          <pc:docMk/>
          <pc:sldMk cId="1185868365" sldId="2146849237"/>
        </pc:sldMkLst>
      </pc:sldChg>
      <pc:sldChg chg="add">
        <pc:chgData name="Sagar Nath (IND)" userId="ec9ab370-3e36-4212-af5d-89221ccbcfc7" providerId="ADAL" clId="{DA9C8C7D-8502-4247-8B35-2FE2222CC705}" dt="2025-12-22T08:04:00.928" v="149"/>
        <pc:sldMkLst>
          <pc:docMk/>
          <pc:sldMk cId="2085456468" sldId="2146849237"/>
        </pc:sldMkLst>
      </pc:sldChg>
      <pc:sldChg chg="add">
        <pc:chgData name="Sagar Nath (IND)" userId="ec9ab370-3e36-4212-af5d-89221ccbcfc7" providerId="ADAL" clId="{DA9C8C7D-8502-4247-8B35-2FE2222CC705}" dt="2025-12-22T08:04:00.928" v="149"/>
        <pc:sldMkLst>
          <pc:docMk/>
          <pc:sldMk cId="1018477477" sldId="2146849241"/>
        </pc:sldMkLst>
      </pc:sldChg>
      <pc:sldChg chg="add">
        <pc:chgData name="Sagar Nath (IND)" userId="ec9ab370-3e36-4212-af5d-89221ccbcfc7" providerId="ADAL" clId="{DA9C8C7D-8502-4247-8B35-2FE2222CC705}" dt="2025-12-22T08:04:00.928" v="149"/>
        <pc:sldMkLst>
          <pc:docMk/>
          <pc:sldMk cId="3079794980" sldId="2146849242"/>
        </pc:sldMkLst>
      </pc:sldChg>
      <pc:sldChg chg="add">
        <pc:chgData name="Sagar Nath (IND)" userId="ec9ab370-3e36-4212-af5d-89221ccbcfc7" providerId="ADAL" clId="{DA9C8C7D-8502-4247-8B35-2FE2222CC705}" dt="2025-12-22T08:04:00.928" v="149"/>
        <pc:sldMkLst>
          <pc:docMk/>
          <pc:sldMk cId="3215167385" sldId="2146849243"/>
        </pc:sldMkLst>
      </pc:sldChg>
      <pc:sldChg chg="modSp add del mod">
        <pc:chgData name="Sagar Nath (IND)" userId="ec9ab370-3e36-4212-af5d-89221ccbcfc7" providerId="ADAL" clId="{DA9C8C7D-8502-4247-8B35-2FE2222CC705}" dt="2025-12-22T08:04:32.584" v="167" actId="47"/>
        <pc:sldMkLst>
          <pc:docMk/>
          <pc:sldMk cId="1009530259" sldId="2146849246"/>
        </pc:sldMkLst>
        <pc:spChg chg="mod">
          <ac:chgData name="Sagar Nath (IND)" userId="ec9ab370-3e36-4212-af5d-89221ccbcfc7" providerId="ADAL" clId="{DA9C8C7D-8502-4247-8B35-2FE2222CC705}" dt="2025-12-22T07:58:33.216" v="99" actId="33524"/>
          <ac:spMkLst>
            <pc:docMk/>
            <pc:sldMk cId="1009530259" sldId="2146849246"/>
            <ac:spMk id="8" creationId="{37EEC0DE-D947-C241-2EEF-B5B0A3BDD49F}"/>
          </ac:spMkLst>
        </pc:spChg>
        <pc:graphicFrameChg chg="modGraphic">
          <ac:chgData name="Sagar Nath (IND)" userId="ec9ab370-3e36-4212-af5d-89221ccbcfc7" providerId="ADAL" clId="{DA9C8C7D-8502-4247-8B35-2FE2222CC705}" dt="2025-12-22T07:56:37.159" v="96" actId="20577"/>
          <ac:graphicFrameMkLst>
            <pc:docMk/>
            <pc:sldMk cId="1009530259" sldId="2146849246"/>
            <ac:graphicFrameMk id="15" creationId="{880BC997-AEF2-9BEF-E309-130161F6A300}"/>
          </ac:graphicFrameMkLst>
        </pc:graphicFrameChg>
      </pc:sldChg>
      <pc:sldChg chg="add del">
        <pc:chgData name="Sagar Nath (IND)" userId="ec9ab370-3e36-4212-af5d-89221ccbcfc7" providerId="ADAL" clId="{DA9C8C7D-8502-4247-8B35-2FE2222CC705}" dt="2025-12-22T08:03:49.026" v="148" actId="47"/>
        <pc:sldMkLst>
          <pc:docMk/>
          <pc:sldMk cId="4239512079" sldId="2146849249"/>
        </pc:sldMkLst>
      </pc:sldChg>
      <pc:sldChg chg="add del">
        <pc:chgData name="Sagar Nath (IND)" userId="ec9ab370-3e36-4212-af5d-89221ccbcfc7" providerId="ADAL" clId="{DA9C8C7D-8502-4247-8B35-2FE2222CC705}" dt="2025-12-22T08:04:32.584" v="167" actId="47"/>
        <pc:sldMkLst>
          <pc:docMk/>
          <pc:sldMk cId="1814502341" sldId="2146849250"/>
        </pc:sldMkLst>
      </pc:sldChg>
      <pc:sldChg chg="add">
        <pc:chgData name="Sagar Nath (IND)" userId="ec9ab370-3e36-4212-af5d-89221ccbcfc7" providerId="ADAL" clId="{DA9C8C7D-8502-4247-8B35-2FE2222CC705}" dt="2025-12-22T08:04:34.504" v="168"/>
        <pc:sldMkLst>
          <pc:docMk/>
          <pc:sldMk cId="2951011114" sldId="2146849251"/>
        </pc:sldMkLst>
      </pc:sldChg>
      <pc:sldChg chg="add">
        <pc:chgData name="Sagar Nath (IND)" userId="ec9ab370-3e36-4212-af5d-89221ccbcfc7" providerId="ADAL" clId="{DA9C8C7D-8502-4247-8B35-2FE2222CC705}" dt="2025-12-22T08:04:34.504" v="168"/>
        <pc:sldMkLst>
          <pc:docMk/>
          <pc:sldMk cId="2710023478" sldId="2146849252"/>
        </pc:sldMkLst>
      </pc:sldChg>
      <pc:sldChg chg="add">
        <pc:chgData name="Sagar Nath (IND)" userId="ec9ab370-3e36-4212-af5d-89221ccbcfc7" providerId="ADAL" clId="{DA9C8C7D-8502-4247-8B35-2FE2222CC705}" dt="2025-12-22T08:04:34.504" v="168"/>
        <pc:sldMkLst>
          <pc:docMk/>
          <pc:sldMk cId="1521659087" sldId="2146849253"/>
        </pc:sldMkLst>
      </pc:sldChg>
      <pc:sldChg chg="modSp add del mod">
        <pc:chgData name="Sagar Nath (IND)" userId="ec9ab370-3e36-4212-af5d-89221ccbcfc7" providerId="ADAL" clId="{DA9C8C7D-8502-4247-8B35-2FE2222CC705}" dt="2025-12-22T07:52:05.986" v="63" actId="47"/>
        <pc:sldMkLst>
          <pc:docMk/>
          <pc:sldMk cId="3070610286" sldId="2146849253"/>
        </pc:sldMkLst>
        <pc:spChg chg="mod">
          <ac:chgData name="Sagar Nath (IND)" userId="ec9ab370-3e36-4212-af5d-89221ccbcfc7" providerId="ADAL" clId="{DA9C8C7D-8502-4247-8B35-2FE2222CC705}" dt="2025-12-22T07:46:27.420" v="8" actId="20577"/>
          <ac:spMkLst>
            <pc:docMk/>
            <pc:sldMk cId="3070610286" sldId="2146849253"/>
            <ac:spMk id="6" creationId="{90612F7B-FAA3-4040-DAAD-ABDF65806A41}"/>
          </ac:spMkLst>
        </pc:spChg>
      </pc:sldChg>
      <pc:sldChg chg="add del">
        <pc:chgData name="Sagar Nath (IND)" userId="ec9ab370-3e36-4212-af5d-89221ccbcfc7" providerId="ADAL" clId="{DA9C8C7D-8502-4247-8B35-2FE2222CC705}" dt="2025-12-22T08:04:32.584" v="167" actId="47"/>
        <pc:sldMkLst>
          <pc:docMk/>
          <pc:sldMk cId="1164525986" sldId="2146849254"/>
        </pc:sldMkLst>
      </pc:sldChg>
      <pc:sldChg chg="add">
        <pc:chgData name="Sagar Nath (IND)" userId="ec9ab370-3e36-4212-af5d-89221ccbcfc7" providerId="ADAL" clId="{DA9C8C7D-8502-4247-8B35-2FE2222CC705}" dt="2025-12-22T08:04:34.504" v="168"/>
        <pc:sldMkLst>
          <pc:docMk/>
          <pc:sldMk cId="2858147582" sldId="2146849255"/>
        </pc:sldMkLst>
      </pc:sldChg>
      <pc:sldChg chg="modSp add del mod">
        <pc:chgData name="Sagar Nath (IND)" userId="ec9ab370-3e36-4212-af5d-89221ccbcfc7" providerId="ADAL" clId="{DA9C8C7D-8502-4247-8B35-2FE2222CC705}" dt="2025-12-22T08:04:32.584" v="167" actId="47"/>
        <pc:sldMkLst>
          <pc:docMk/>
          <pc:sldMk cId="4084869989" sldId="2146849255"/>
        </pc:sldMkLst>
        <pc:spChg chg="mod">
          <ac:chgData name="Sagar Nath (IND)" userId="ec9ab370-3e36-4212-af5d-89221ccbcfc7" providerId="ADAL" clId="{DA9C8C7D-8502-4247-8B35-2FE2222CC705}" dt="2025-12-22T07:59:28.108" v="110" actId="20577"/>
          <ac:spMkLst>
            <pc:docMk/>
            <pc:sldMk cId="4084869989" sldId="2146849255"/>
            <ac:spMk id="8" creationId="{3CE7FC6A-7E38-1FDE-4104-0527648937A3}"/>
          </ac:spMkLst>
        </pc:spChg>
      </pc:sldChg>
      <pc:sldChg chg="modSp add mod">
        <pc:chgData name="Sagar Nath (IND)" userId="ec9ab370-3e36-4212-af5d-89221ccbcfc7" providerId="ADAL" clId="{DA9C8C7D-8502-4247-8B35-2FE2222CC705}" dt="2025-12-22T08:32:40.088" v="204" actId="20577"/>
        <pc:sldMkLst>
          <pc:docMk/>
          <pc:sldMk cId="2354123779" sldId="2146849271"/>
        </pc:sldMkLst>
        <pc:spChg chg="mod">
          <ac:chgData name="Sagar Nath (IND)" userId="ec9ab370-3e36-4212-af5d-89221ccbcfc7" providerId="ADAL" clId="{DA9C8C7D-8502-4247-8B35-2FE2222CC705}" dt="2025-12-22T08:32:40.088" v="204" actId="20577"/>
          <ac:spMkLst>
            <pc:docMk/>
            <pc:sldMk cId="2354123779" sldId="2146849271"/>
            <ac:spMk id="6" creationId="{948F1DAE-F306-5F81-9068-3A5D17D7557A}"/>
          </ac:spMkLst>
        </pc:spChg>
      </pc:sldChg>
      <pc:sldChg chg="add del">
        <pc:chgData name="Sagar Nath (IND)" userId="ec9ab370-3e36-4212-af5d-89221ccbcfc7" providerId="ADAL" clId="{DA9C8C7D-8502-4247-8B35-2FE2222CC705}" dt="2025-12-22T07:52:16.033" v="65" actId="47"/>
        <pc:sldMkLst>
          <pc:docMk/>
          <pc:sldMk cId="579923367" sldId="2146849272"/>
        </pc:sldMkLst>
      </pc:sldChg>
      <pc:sldChg chg="modSp add mod">
        <pc:chgData name="Sagar Nath (IND)" userId="ec9ab370-3e36-4212-af5d-89221ccbcfc7" providerId="ADAL" clId="{DA9C8C7D-8502-4247-8B35-2FE2222CC705}" dt="2025-12-22T08:32:27.604" v="202" actId="20577"/>
        <pc:sldMkLst>
          <pc:docMk/>
          <pc:sldMk cId="3963227111" sldId="2146849272"/>
        </pc:sldMkLst>
        <pc:spChg chg="mod">
          <ac:chgData name="Sagar Nath (IND)" userId="ec9ab370-3e36-4212-af5d-89221ccbcfc7" providerId="ADAL" clId="{DA9C8C7D-8502-4247-8B35-2FE2222CC705}" dt="2025-12-22T08:32:27.604" v="202" actId="20577"/>
          <ac:spMkLst>
            <pc:docMk/>
            <pc:sldMk cId="3963227111" sldId="2146849272"/>
            <ac:spMk id="6" creationId="{918AD2A7-8D65-5CA9-DB89-0A2FDCD2420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A8F97-D9A5-41B2-ACB7-C4C4A3D25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213CE9BB-74EE-4FD4-A650-F7CD62D1F8CB}">
      <dgm:prSet phldrT="[Text]" phldr="0" custT="1"/>
      <dgm:spPr>
        <a:solidFill>
          <a:srgbClr val="FF0000"/>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High</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8A4AB704-B90F-4A60-BC83-B89539B7DC89}" type="parTrans" cxnId="{BA2B77A8-2F38-46A0-B85A-6697B6A8F3A1}">
      <dgm:prSet/>
      <dgm:spPr/>
      <dgm:t>
        <a:bodyPr/>
        <a:lstStyle/>
        <a:p>
          <a:endParaRPr lang="en-IN"/>
        </a:p>
      </dgm:t>
    </dgm:pt>
    <dgm:pt modelId="{325C5CC0-4E34-4D77-B580-DFCD0ED1D7F9}" type="sibTrans" cxnId="{BA2B77A8-2F38-46A0-B85A-6697B6A8F3A1}">
      <dgm:prSet/>
      <dgm:spPr/>
      <dgm:t>
        <a:bodyPr/>
        <a:lstStyle/>
        <a:p>
          <a:endParaRPr lang="en-IN" dirty="0"/>
        </a:p>
      </dgm:t>
    </dgm:pt>
    <dgm:pt modelId="{51E6B7F0-7D49-40E0-AEC9-5BFC659841D1}">
      <dgm:prSet phldrT="[Text]" phldr="0" custT="1"/>
      <dgm:spPr>
        <a:solidFill>
          <a:srgbClr val="02A006"/>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LOW</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69FEBDE8-3B47-49E9-AAB0-D6B73450727E}" type="parTrans" cxnId="{9D9F2ECB-FE91-415B-B3FC-FA9A55BD32C3}">
      <dgm:prSet/>
      <dgm:spPr/>
      <dgm:t>
        <a:bodyPr/>
        <a:lstStyle/>
        <a:p>
          <a:endParaRPr lang="en-IN"/>
        </a:p>
      </dgm:t>
    </dgm:pt>
    <dgm:pt modelId="{8557351B-79B0-4E7D-8D38-845F4220E21F}" type="sibTrans" cxnId="{9D9F2ECB-FE91-415B-B3FC-FA9A55BD32C3}">
      <dgm:prSet/>
      <dgm:spPr/>
      <dgm:t>
        <a:bodyPr/>
        <a:lstStyle/>
        <a:p>
          <a:endParaRPr lang="en-IN"/>
        </a:p>
      </dgm:t>
    </dgm:pt>
    <dgm:pt modelId="{7B7C1AF1-2278-48C9-9391-14FCB58F0C6C}">
      <dgm:prSet phldrT="[Text]" phldr="0"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Medium</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4A7B1D37-0022-4460-8DF2-A43984302584}" type="sibTrans" cxnId="{7FF75D7B-677A-4786-9656-C0D93692F329}">
      <dgm:prSet/>
      <dgm:spPr/>
      <dgm:t>
        <a:bodyPr/>
        <a:lstStyle/>
        <a:p>
          <a:endParaRPr lang="en-IN" dirty="0"/>
        </a:p>
      </dgm:t>
    </dgm:pt>
    <dgm:pt modelId="{75CA4222-8218-480F-ADBD-037D9C1CFFE1}" type="parTrans" cxnId="{7FF75D7B-677A-4786-9656-C0D93692F329}">
      <dgm:prSet/>
      <dgm:spPr/>
      <dgm:t>
        <a:bodyPr/>
        <a:lstStyle/>
        <a:p>
          <a:endParaRPr lang="en-IN"/>
        </a:p>
      </dgm:t>
    </dgm:pt>
    <dgm:pt modelId="{C8506856-580E-4FC6-B4C1-8540FC53731A}" type="pres">
      <dgm:prSet presAssocID="{76CA8F97-D9A5-41B2-ACB7-C4C4A3D25A2B}" presName="Name0" presStyleCnt="0">
        <dgm:presLayoutVars>
          <dgm:dir/>
          <dgm:resizeHandles val="exact"/>
        </dgm:presLayoutVars>
      </dgm:prSet>
      <dgm:spPr/>
      <dgm:t>
        <a:bodyPr/>
        <a:lstStyle/>
        <a:p>
          <a:endParaRPr lang="en-US"/>
        </a:p>
      </dgm:t>
    </dgm:pt>
    <dgm:pt modelId="{FEE95859-CE32-4E0F-9551-9EDC24E73851}" type="pres">
      <dgm:prSet presAssocID="{213CE9BB-74EE-4FD4-A650-F7CD62D1F8CB}" presName="node" presStyleLbl="node1" presStyleIdx="0" presStyleCnt="3" custScaleX="258224" custScaleY="132751">
        <dgm:presLayoutVars>
          <dgm:bulletEnabled val="1"/>
        </dgm:presLayoutVars>
      </dgm:prSet>
      <dgm:spPr/>
      <dgm:t>
        <a:bodyPr/>
        <a:lstStyle/>
        <a:p>
          <a:endParaRPr lang="en-US"/>
        </a:p>
      </dgm:t>
    </dgm:pt>
    <dgm:pt modelId="{D2468847-375A-4D88-8761-01F138AC365A}" type="pres">
      <dgm:prSet presAssocID="{325C5CC0-4E34-4D77-B580-DFCD0ED1D7F9}" presName="sibTrans" presStyleLbl="sibTrans2D1" presStyleIdx="0" presStyleCnt="2"/>
      <dgm:spPr/>
      <dgm:t>
        <a:bodyPr/>
        <a:lstStyle/>
        <a:p>
          <a:endParaRPr lang="en-US"/>
        </a:p>
      </dgm:t>
    </dgm:pt>
    <dgm:pt modelId="{BCE86A71-3F11-4AFF-BE56-B1B913B8A907}" type="pres">
      <dgm:prSet presAssocID="{325C5CC0-4E34-4D77-B580-DFCD0ED1D7F9}" presName="connectorText" presStyleLbl="sibTrans2D1" presStyleIdx="0" presStyleCnt="2"/>
      <dgm:spPr/>
      <dgm:t>
        <a:bodyPr/>
        <a:lstStyle/>
        <a:p>
          <a:endParaRPr lang="en-US"/>
        </a:p>
      </dgm:t>
    </dgm:pt>
    <dgm:pt modelId="{006AEFE3-CC7E-40E3-9942-F0F938C1E5E5}" type="pres">
      <dgm:prSet presAssocID="{7B7C1AF1-2278-48C9-9391-14FCB58F0C6C}" presName="node" presStyleLbl="node1" presStyleIdx="1" presStyleCnt="3" custScaleX="271187" custScaleY="132751" custLinFactNeighborY="-6206">
        <dgm:presLayoutVars>
          <dgm:bulletEnabled val="1"/>
        </dgm:presLayoutVars>
      </dgm:prSet>
      <dgm:spPr/>
      <dgm:t>
        <a:bodyPr/>
        <a:lstStyle/>
        <a:p>
          <a:endParaRPr lang="en-US"/>
        </a:p>
      </dgm:t>
    </dgm:pt>
    <dgm:pt modelId="{55CD8D1A-9621-45A4-BB89-7EF28F2563C9}" type="pres">
      <dgm:prSet presAssocID="{4A7B1D37-0022-4460-8DF2-A43984302584}" presName="sibTrans" presStyleLbl="sibTrans2D1" presStyleIdx="1" presStyleCnt="2"/>
      <dgm:spPr/>
      <dgm:t>
        <a:bodyPr/>
        <a:lstStyle/>
        <a:p>
          <a:endParaRPr lang="en-US"/>
        </a:p>
      </dgm:t>
    </dgm:pt>
    <dgm:pt modelId="{3BC8C37E-7CA9-4A44-ADC6-83FB8302359B}" type="pres">
      <dgm:prSet presAssocID="{4A7B1D37-0022-4460-8DF2-A43984302584}" presName="connectorText" presStyleLbl="sibTrans2D1" presStyleIdx="1" presStyleCnt="2"/>
      <dgm:spPr/>
      <dgm:t>
        <a:bodyPr/>
        <a:lstStyle/>
        <a:p>
          <a:endParaRPr lang="en-US"/>
        </a:p>
      </dgm:t>
    </dgm:pt>
    <dgm:pt modelId="{F9C40FFB-F594-4A6F-9552-5A2970405823}" type="pres">
      <dgm:prSet presAssocID="{51E6B7F0-7D49-40E0-AEC9-5BFC659841D1}" presName="node" presStyleLbl="node1" presStyleIdx="2" presStyleCnt="3" custScaleX="213015" custScaleY="132751">
        <dgm:presLayoutVars>
          <dgm:bulletEnabled val="1"/>
        </dgm:presLayoutVars>
      </dgm:prSet>
      <dgm:spPr/>
      <dgm:t>
        <a:bodyPr/>
        <a:lstStyle/>
        <a:p>
          <a:endParaRPr lang="en-US"/>
        </a:p>
      </dgm:t>
    </dgm:pt>
  </dgm:ptLst>
  <dgm:cxnLst>
    <dgm:cxn modelId="{DD2A9D85-6027-4674-A804-90439F088DCD}" type="presOf" srcId="{51E6B7F0-7D49-40E0-AEC9-5BFC659841D1}" destId="{F9C40FFB-F594-4A6F-9552-5A2970405823}" srcOrd="0" destOrd="0" presId="urn:microsoft.com/office/officeart/2005/8/layout/process1"/>
    <dgm:cxn modelId="{D5131E3B-592F-4191-ABD2-6161D0929B6F}" type="presOf" srcId="{325C5CC0-4E34-4D77-B580-DFCD0ED1D7F9}" destId="{D2468847-375A-4D88-8761-01F138AC365A}" srcOrd="0" destOrd="0" presId="urn:microsoft.com/office/officeart/2005/8/layout/process1"/>
    <dgm:cxn modelId="{9D9F2ECB-FE91-415B-B3FC-FA9A55BD32C3}" srcId="{76CA8F97-D9A5-41B2-ACB7-C4C4A3D25A2B}" destId="{51E6B7F0-7D49-40E0-AEC9-5BFC659841D1}" srcOrd="2" destOrd="0" parTransId="{69FEBDE8-3B47-49E9-AAB0-D6B73450727E}" sibTransId="{8557351B-79B0-4E7D-8D38-845F4220E21F}"/>
    <dgm:cxn modelId="{26484A37-57AC-48F8-B83D-B1E987B6D0E8}" type="presOf" srcId="{213CE9BB-74EE-4FD4-A650-F7CD62D1F8CB}" destId="{FEE95859-CE32-4E0F-9551-9EDC24E73851}" srcOrd="0" destOrd="0" presId="urn:microsoft.com/office/officeart/2005/8/layout/process1"/>
    <dgm:cxn modelId="{936FD5B2-9FD1-4528-8D75-6CEF3A727633}" type="presOf" srcId="{325C5CC0-4E34-4D77-B580-DFCD0ED1D7F9}" destId="{BCE86A71-3F11-4AFF-BE56-B1B913B8A907}" srcOrd="1" destOrd="0" presId="urn:microsoft.com/office/officeart/2005/8/layout/process1"/>
    <dgm:cxn modelId="{BA2B77A8-2F38-46A0-B85A-6697B6A8F3A1}" srcId="{76CA8F97-D9A5-41B2-ACB7-C4C4A3D25A2B}" destId="{213CE9BB-74EE-4FD4-A650-F7CD62D1F8CB}" srcOrd="0" destOrd="0" parTransId="{8A4AB704-B90F-4A60-BC83-B89539B7DC89}" sibTransId="{325C5CC0-4E34-4D77-B580-DFCD0ED1D7F9}"/>
    <dgm:cxn modelId="{7A872AB9-CA0A-466E-99CB-885913D0CDBB}" type="presOf" srcId="{7B7C1AF1-2278-48C9-9391-14FCB58F0C6C}" destId="{006AEFE3-CC7E-40E3-9942-F0F938C1E5E5}" srcOrd="0" destOrd="0" presId="urn:microsoft.com/office/officeart/2005/8/layout/process1"/>
    <dgm:cxn modelId="{7E0EE749-B099-4B3F-B03E-AB5C75CE13B3}" type="presOf" srcId="{4A7B1D37-0022-4460-8DF2-A43984302584}" destId="{3BC8C37E-7CA9-4A44-ADC6-83FB8302359B}" srcOrd="1" destOrd="0" presId="urn:microsoft.com/office/officeart/2005/8/layout/process1"/>
    <dgm:cxn modelId="{7FF75D7B-677A-4786-9656-C0D93692F329}" srcId="{76CA8F97-D9A5-41B2-ACB7-C4C4A3D25A2B}" destId="{7B7C1AF1-2278-48C9-9391-14FCB58F0C6C}" srcOrd="1" destOrd="0" parTransId="{75CA4222-8218-480F-ADBD-037D9C1CFFE1}" sibTransId="{4A7B1D37-0022-4460-8DF2-A43984302584}"/>
    <dgm:cxn modelId="{5C939853-C2DB-4B22-BC15-3C77D939D269}" type="presOf" srcId="{4A7B1D37-0022-4460-8DF2-A43984302584}" destId="{55CD8D1A-9621-45A4-BB89-7EF28F2563C9}" srcOrd="0" destOrd="0" presId="urn:microsoft.com/office/officeart/2005/8/layout/process1"/>
    <dgm:cxn modelId="{11B0D645-34DF-45AA-91A4-B2A75E0C9B4C}" type="presOf" srcId="{76CA8F97-D9A5-41B2-ACB7-C4C4A3D25A2B}" destId="{C8506856-580E-4FC6-B4C1-8540FC53731A}" srcOrd="0" destOrd="0" presId="urn:microsoft.com/office/officeart/2005/8/layout/process1"/>
    <dgm:cxn modelId="{B167161D-2D32-46A5-8090-5CE536AC0A4F}" type="presParOf" srcId="{C8506856-580E-4FC6-B4C1-8540FC53731A}" destId="{FEE95859-CE32-4E0F-9551-9EDC24E73851}" srcOrd="0" destOrd="0" presId="urn:microsoft.com/office/officeart/2005/8/layout/process1"/>
    <dgm:cxn modelId="{791C4F1A-0B96-4899-88B8-C2F7B9DA5452}" type="presParOf" srcId="{C8506856-580E-4FC6-B4C1-8540FC53731A}" destId="{D2468847-375A-4D88-8761-01F138AC365A}" srcOrd="1" destOrd="0" presId="urn:microsoft.com/office/officeart/2005/8/layout/process1"/>
    <dgm:cxn modelId="{8CE448FA-74A3-4E4E-B6D8-258CEE274599}" type="presParOf" srcId="{D2468847-375A-4D88-8761-01F138AC365A}" destId="{BCE86A71-3F11-4AFF-BE56-B1B913B8A907}" srcOrd="0" destOrd="0" presId="urn:microsoft.com/office/officeart/2005/8/layout/process1"/>
    <dgm:cxn modelId="{D94D81F3-75B4-4F29-A200-E5CBC358B28E}" type="presParOf" srcId="{C8506856-580E-4FC6-B4C1-8540FC53731A}" destId="{006AEFE3-CC7E-40E3-9942-F0F938C1E5E5}" srcOrd="2" destOrd="0" presId="urn:microsoft.com/office/officeart/2005/8/layout/process1"/>
    <dgm:cxn modelId="{20294602-8AC4-480F-B350-62FFB52739A4}" type="presParOf" srcId="{C8506856-580E-4FC6-B4C1-8540FC53731A}" destId="{55CD8D1A-9621-45A4-BB89-7EF28F2563C9}" srcOrd="3" destOrd="0" presId="urn:microsoft.com/office/officeart/2005/8/layout/process1"/>
    <dgm:cxn modelId="{B6D9F436-E938-438A-B789-B823AF8448BA}" type="presParOf" srcId="{55CD8D1A-9621-45A4-BB89-7EF28F2563C9}" destId="{3BC8C37E-7CA9-4A44-ADC6-83FB8302359B}" srcOrd="0" destOrd="0" presId="urn:microsoft.com/office/officeart/2005/8/layout/process1"/>
    <dgm:cxn modelId="{B0283FF7-B4B9-43B8-A2F8-475F42D6C32F}" type="presParOf" srcId="{C8506856-580E-4FC6-B4C1-8540FC53731A}" destId="{F9C40FFB-F594-4A6F-9552-5A29704058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6CA8F97-D9A5-41B2-ACB7-C4C4A3D25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213CE9BB-74EE-4FD4-A650-F7CD62D1F8CB}">
      <dgm:prSet phldrT="[Text]" phldr="0" custT="1"/>
      <dgm:spPr>
        <a:solidFill>
          <a:srgbClr val="FF0000"/>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High</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8A4AB704-B90F-4A60-BC83-B89539B7DC89}" type="parTrans" cxnId="{BA2B77A8-2F38-46A0-B85A-6697B6A8F3A1}">
      <dgm:prSet/>
      <dgm:spPr/>
      <dgm:t>
        <a:bodyPr/>
        <a:lstStyle/>
        <a:p>
          <a:endParaRPr lang="en-IN"/>
        </a:p>
      </dgm:t>
    </dgm:pt>
    <dgm:pt modelId="{325C5CC0-4E34-4D77-B580-DFCD0ED1D7F9}" type="sibTrans" cxnId="{BA2B77A8-2F38-46A0-B85A-6697B6A8F3A1}">
      <dgm:prSet/>
      <dgm:spPr/>
      <dgm:t>
        <a:bodyPr/>
        <a:lstStyle/>
        <a:p>
          <a:endParaRPr lang="en-IN" dirty="0"/>
        </a:p>
      </dgm:t>
    </dgm:pt>
    <dgm:pt modelId="{51E6B7F0-7D49-40E0-AEC9-5BFC659841D1}">
      <dgm:prSet phldrT="[Text]" phldr="0" custT="1"/>
      <dgm:spPr>
        <a:solidFill>
          <a:srgbClr val="02A006"/>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LOW</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69FEBDE8-3B47-49E9-AAB0-D6B73450727E}" type="parTrans" cxnId="{9D9F2ECB-FE91-415B-B3FC-FA9A55BD32C3}">
      <dgm:prSet/>
      <dgm:spPr/>
      <dgm:t>
        <a:bodyPr/>
        <a:lstStyle/>
        <a:p>
          <a:endParaRPr lang="en-IN"/>
        </a:p>
      </dgm:t>
    </dgm:pt>
    <dgm:pt modelId="{8557351B-79B0-4E7D-8D38-845F4220E21F}" type="sibTrans" cxnId="{9D9F2ECB-FE91-415B-B3FC-FA9A55BD32C3}">
      <dgm:prSet/>
      <dgm:spPr/>
      <dgm:t>
        <a:bodyPr/>
        <a:lstStyle/>
        <a:p>
          <a:endParaRPr lang="en-IN"/>
        </a:p>
      </dgm:t>
    </dgm:pt>
    <dgm:pt modelId="{7B7C1AF1-2278-48C9-9391-14FCB58F0C6C}">
      <dgm:prSet phldrT="[Text]" phldr="0"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Medium</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4A7B1D37-0022-4460-8DF2-A43984302584}" type="sibTrans" cxnId="{7FF75D7B-677A-4786-9656-C0D93692F329}">
      <dgm:prSet/>
      <dgm:spPr/>
      <dgm:t>
        <a:bodyPr/>
        <a:lstStyle/>
        <a:p>
          <a:endParaRPr lang="en-IN" dirty="0"/>
        </a:p>
      </dgm:t>
    </dgm:pt>
    <dgm:pt modelId="{75CA4222-8218-480F-ADBD-037D9C1CFFE1}" type="parTrans" cxnId="{7FF75D7B-677A-4786-9656-C0D93692F329}">
      <dgm:prSet/>
      <dgm:spPr/>
      <dgm:t>
        <a:bodyPr/>
        <a:lstStyle/>
        <a:p>
          <a:endParaRPr lang="en-IN"/>
        </a:p>
      </dgm:t>
    </dgm:pt>
    <dgm:pt modelId="{C8506856-580E-4FC6-B4C1-8540FC53731A}" type="pres">
      <dgm:prSet presAssocID="{76CA8F97-D9A5-41B2-ACB7-C4C4A3D25A2B}" presName="Name0" presStyleCnt="0">
        <dgm:presLayoutVars>
          <dgm:dir/>
          <dgm:resizeHandles val="exact"/>
        </dgm:presLayoutVars>
      </dgm:prSet>
      <dgm:spPr/>
      <dgm:t>
        <a:bodyPr/>
        <a:lstStyle/>
        <a:p>
          <a:endParaRPr lang="en-US"/>
        </a:p>
      </dgm:t>
    </dgm:pt>
    <dgm:pt modelId="{FEE95859-CE32-4E0F-9551-9EDC24E73851}" type="pres">
      <dgm:prSet presAssocID="{213CE9BB-74EE-4FD4-A650-F7CD62D1F8CB}" presName="node" presStyleLbl="node1" presStyleIdx="0" presStyleCnt="3" custScaleX="258224" custScaleY="132751">
        <dgm:presLayoutVars>
          <dgm:bulletEnabled val="1"/>
        </dgm:presLayoutVars>
      </dgm:prSet>
      <dgm:spPr/>
      <dgm:t>
        <a:bodyPr/>
        <a:lstStyle/>
        <a:p>
          <a:endParaRPr lang="en-US"/>
        </a:p>
      </dgm:t>
    </dgm:pt>
    <dgm:pt modelId="{D2468847-375A-4D88-8761-01F138AC365A}" type="pres">
      <dgm:prSet presAssocID="{325C5CC0-4E34-4D77-B580-DFCD0ED1D7F9}" presName="sibTrans" presStyleLbl="sibTrans2D1" presStyleIdx="0" presStyleCnt="2"/>
      <dgm:spPr/>
      <dgm:t>
        <a:bodyPr/>
        <a:lstStyle/>
        <a:p>
          <a:endParaRPr lang="en-US"/>
        </a:p>
      </dgm:t>
    </dgm:pt>
    <dgm:pt modelId="{BCE86A71-3F11-4AFF-BE56-B1B913B8A907}" type="pres">
      <dgm:prSet presAssocID="{325C5CC0-4E34-4D77-B580-DFCD0ED1D7F9}" presName="connectorText" presStyleLbl="sibTrans2D1" presStyleIdx="0" presStyleCnt="2"/>
      <dgm:spPr/>
      <dgm:t>
        <a:bodyPr/>
        <a:lstStyle/>
        <a:p>
          <a:endParaRPr lang="en-US"/>
        </a:p>
      </dgm:t>
    </dgm:pt>
    <dgm:pt modelId="{006AEFE3-CC7E-40E3-9942-F0F938C1E5E5}" type="pres">
      <dgm:prSet presAssocID="{7B7C1AF1-2278-48C9-9391-14FCB58F0C6C}" presName="node" presStyleLbl="node1" presStyleIdx="1" presStyleCnt="3" custScaleX="271187" custScaleY="132751" custLinFactNeighborY="-6206">
        <dgm:presLayoutVars>
          <dgm:bulletEnabled val="1"/>
        </dgm:presLayoutVars>
      </dgm:prSet>
      <dgm:spPr/>
      <dgm:t>
        <a:bodyPr/>
        <a:lstStyle/>
        <a:p>
          <a:endParaRPr lang="en-US"/>
        </a:p>
      </dgm:t>
    </dgm:pt>
    <dgm:pt modelId="{55CD8D1A-9621-45A4-BB89-7EF28F2563C9}" type="pres">
      <dgm:prSet presAssocID="{4A7B1D37-0022-4460-8DF2-A43984302584}" presName="sibTrans" presStyleLbl="sibTrans2D1" presStyleIdx="1" presStyleCnt="2"/>
      <dgm:spPr/>
      <dgm:t>
        <a:bodyPr/>
        <a:lstStyle/>
        <a:p>
          <a:endParaRPr lang="en-US"/>
        </a:p>
      </dgm:t>
    </dgm:pt>
    <dgm:pt modelId="{3BC8C37E-7CA9-4A44-ADC6-83FB8302359B}" type="pres">
      <dgm:prSet presAssocID="{4A7B1D37-0022-4460-8DF2-A43984302584}" presName="connectorText" presStyleLbl="sibTrans2D1" presStyleIdx="1" presStyleCnt="2"/>
      <dgm:spPr/>
      <dgm:t>
        <a:bodyPr/>
        <a:lstStyle/>
        <a:p>
          <a:endParaRPr lang="en-US"/>
        </a:p>
      </dgm:t>
    </dgm:pt>
    <dgm:pt modelId="{F9C40FFB-F594-4A6F-9552-5A2970405823}" type="pres">
      <dgm:prSet presAssocID="{51E6B7F0-7D49-40E0-AEC9-5BFC659841D1}" presName="node" presStyleLbl="node1" presStyleIdx="2" presStyleCnt="3" custScaleX="213015" custScaleY="132751">
        <dgm:presLayoutVars>
          <dgm:bulletEnabled val="1"/>
        </dgm:presLayoutVars>
      </dgm:prSet>
      <dgm:spPr/>
      <dgm:t>
        <a:bodyPr/>
        <a:lstStyle/>
        <a:p>
          <a:endParaRPr lang="en-US"/>
        </a:p>
      </dgm:t>
    </dgm:pt>
  </dgm:ptLst>
  <dgm:cxnLst>
    <dgm:cxn modelId="{340E8B21-1778-46CA-B59C-3BA8F9688D68}" type="presOf" srcId="{325C5CC0-4E34-4D77-B580-DFCD0ED1D7F9}" destId="{D2468847-375A-4D88-8761-01F138AC365A}" srcOrd="0" destOrd="0" presId="urn:microsoft.com/office/officeart/2005/8/layout/process1"/>
    <dgm:cxn modelId="{5340C3D9-E4CE-497E-843D-0C70F1FB32E6}" type="presOf" srcId="{213CE9BB-74EE-4FD4-A650-F7CD62D1F8CB}" destId="{FEE95859-CE32-4E0F-9551-9EDC24E73851}" srcOrd="0" destOrd="0" presId="urn:microsoft.com/office/officeart/2005/8/layout/process1"/>
    <dgm:cxn modelId="{CAC9A474-0356-4AEC-BBCF-44E6B915AD6D}" type="presOf" srcId="{4A7B1D37-0022-4460-8DF2-A43984302584}" destId="{3BC8C37E-7CA9-4A44-ADC6-83FB8302359B}" srcOrd="1" destOrd="0" presId="urn:microsoft.com/office/officeart/2005/8/layout/process1"/>
    <dgm:cxn modelId="{9D9F2ECB-FE91-415B-B3FC-FA9A55BD32C3}" srcId="{76CA8F97-D9A5-41B2-ACB7-C4C4A3D25A2B}" destId="{51E6B7F0-7D49-40E0-AEC9-5BFC659841D1}" srcOrd="2" destOrd="0" parTransId="{69FEBDE8-3B47-49E9-AAB0-D6B73450727E}" sibTransId="{8557351B-79B0-4E7D-8D38-845F4220E21F}"/>
    <dgm:cxn modelId="{5414DE84-7A18-4994-9832-0BB1859948BF}" type="presOf" srcId="{7B7C1AF1-2278-48C9-9391-14FCB58F0C6C}" destId="{006AEFE3-CC7E-40E3-9942-F0F938C1E5E5}" srcOrd="0" destOrd="0" presId="urn:microsoft.com/office/officeart/2005/8/layout/process1"/>
    <dgm:cxn modelId="{64D35D69-DC37-44A0-8965-9A03E0474BA6}" type="presOf" srcId="{51E6B7F0-7D49-40E0-AEC9-5BFC659841D1}" destId="{F9C40FFB-F594-4A6F-9552-5A2970405823}" srcOrd="0" destOrd="0" presId="urn:microsoft.com/office/officeart/2005/8/layout/process1"/>
    <dgm:cxn modelId="{8D57D6B1-0136-4519-9437-434CA4A7A174}" type="presOf" srcId="{325C5CC0-4E34-4D77-B580-DFCD0ED1D7F9}" destId="{BCE86A71-3F11-4AFF-BE56-B1B913B8A907}" srcOrd="1" destOrd="0" presId="urn:microsoft.com/office/officeart/2005/8/layout/process1"/>
    <dgm:cxn modelId="{DB626F5E-C59B-46A7-BE6C-1A83F22F3EAF}" type="presOf" srcId="{4A7B1D37-0022-4460-8DF2-A43984302584}" destId="{55CD8D1A-9621-45A4-BB89-7EF28F2563C9}" srcOrd="0" destOrd="0" presId="urn:microsoft.com/office/officeart/2005/8/layout/process1"/>
    <dgm:cxn modelId="{BA2B77A8-2F38-46A0-B85A-6697B6A8F3A1}" srcId="{76CA8F97-D9A5-41B2-ACB7-C4C4A3D25A2B}" destId="{213CE9BB-74EE-4FD4-A650-F7CD62D1F8CB}" srcOrd="0" destOrd="0" parTransId="{8A4AB704-B90F-4A60-BC83-B89539B7DC89}" sibTransId="{325C5CC0-4E34-4D77-B580-DFCD0ED1D7F9}"/>
    <dgm:cxn modelId="{FBB5B87B-D989-4C64-A4B5-AC1D9034CA3A}" type="presOf" srcId="{76CA8F97-D9A5-41B2-ACB7-C4C4A3D25A2B}" destId="{C8506856-580E-4FC6-B4C1-8540FC53731A}" srcOrd="0" destOrd="0" presId="urn:microsoft.com/office/officeart/2005/8/layout/process1"/>
    <dgm:cxn modelId="{7FF75D7B-677A-4786-9656-C0D93692F329}" srcId="{76CA8F97-D9A5-41B2-ACB7-C4C4A3D25A2B}" destId="{7B7C1AF1-2278-48C9-9391-14FCB58F0C6C}" srcOrd="1" destOrd="0" parTransId="{75CA4222-8218-480F-ADBD-037D9C1CFFE1}" sibTransId="{4A7B1D37-0022-4460-8DF2-A43984302584}"/>
    <dgm:cxn modelId="{003C122B-D383-49E7-9256-14EA074673C0}" type="presParOf" srcId="{C8506856-580E-4FC6-B4C1-8540FC53731A}" destId="{FEE95859-CE32-4E0F-9551-9EDC24E73851}" srcOrd="0" destOrd="0" presId="urn:microsoft.com/office/officeart/2005/8/layout/process1"/>
    <dgm:cxn modelId="{F68D2A7E-84D1-4C9A-8BA1-D456C579871E}" type="presParOf" srcId="{C8506856-580E-4FC6-B4C1-8540FC53731A}" destId="{D2468847-375A-4D88-8761-01F138AC365A}" srcOrd="1" destOrd="0" presId="urn:microsoft.com/office/officeart/2005/8/layout/process1"/>
    <dgm:cxn modelId="{B9C3714E-18CE-4E9C-A0C0-01E2213C6954}" type="presParOf" srcId="{D2468847-375A-4D88-8761-01F138AC365A}" destId="{BCE86A71-3F11-4AFF-BE56-B1B913B8A907}" srcOrd="0" destOrd="0" presId="urn:microsoft.com/office/officeart/2005/8/layout/process1"/>
    <dgm:cxn modelId="{339E7526-5346-40E2-BB73-3702E12D7502}" type="presParOf" srcId="{C8506856-580E-4FC6-B4C1-8540FC53731A}" destId="{006AEFE3-CC7E-40E3-9942-F0F938C1E5E5}" srcOrd="2" destOrd="0" presId="urn:microsoft.com/office/officeart/2005/8/layout/process1"/>
    <dgm:cxn modelId="{56455DAF-BEC3-42D0-9650-402D61513D79}" type="presParOf" srcId="{C8506856-580E-4FC6-B4C1-8540FC53731A}" destId="{55CD8D1A-9621-45A4-BB89-7EF28F2563C9}" srcOrd="3" destOrd="0" presId="urn:microsoft.com/office/officeart/2005/8/layout/process1"/>
    <dgm:cxn modelId="{2DED7F51-0EC8-4D66-BC61-7E2DEACD563B}" type="presParOf" srcId="{55CD8D1A-9621-45A4-BB89-7EF28F2563C9}" destId="{3BC8C37E-7CA9-4A44-ADC6-83FB8302359B}" srcOrd="0" destOrd="0" presId="urn:microsoft.com/office/officeart/2005/8/layout/process1"/>
    <dgm:cxn modelId="{5D8FA66B-8988-49CE-9B5F-0E046CE50A50}" type="presParOf" srcId="{C8506856-580E-4FC6-B4C1-8540FC53731A}" destId="{F9C40FFB-F594-4A6F-9552-5A29704058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6CA8F97-D9A5-41B2-ACB7-C4C4A3D25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213CE9BB-74EE-4FD4-A650-F7CD62D1F8CB}">
      <dgm:prSet phldrT="[Text]" phldr="0" custT="1"/>
      <dgm:spPr>
        <a:solidFill>
          <a:srgbClr val="FF0000"/>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High</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8A4AB704-B90F-4A60-BC83-B89539B7DC89}" type="parTrans" cxnId="{BA2B77A8-2F38-46A0-B85A-6697B6A8F3A1}">
      <dgm:prSet/>
      <dgm:spPr/>
      <dgm:t>
        <a:bodyPr/>
        <a:lstStyle/>
        <a:p>
          <a:endParaRPr lang="en-IN"/>
        </a:p>
      </dgm:t>
    </dgm:pt>
    <dgm:pt modelId="{325C5CC0-4E34-4D77-B580-DFCD0ED1D7F9}" type="sibTrans" cxnId="{BA2B77A8-2F38-46A0-B85A-6697B6A8F3A1}">
      <dgm:prSet/>
      <dgm:spPr/>
      <dgm:t>
        <a:bodyPr/>
        <a:lstStyle/>
        <a:p>
          <a:endParaRPr lang="en-IN" dirty="0"/>
        </a:p>
      </dgm:t>
    </dgm:pt>
    <dgm:pt modelId="{51E6B7F0-7D49-40E0-AEC9-5BFC659841D1}">
      <dgm:prSet phldrT="[Text]" phldr="0" custT="1"/>
      <dgm:spPr>
        <a:solidFill>
          <a:srgbClr val="02A006"/>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LOW</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69FEBDE8-3B47-49E9-AAB0-D6B73450727E}" type="parTrans" cxnId="{9D9F2ECB-FE91-415B-B3FC-FA9A55BD32C3}">
      <dgm:prSet/>
      <dgm:spPr/>
      <dgm:t>
        <a:bodyPr/>
        <a:lstStyle/>
        <a:p>
          <a:endParaRPr lang="en-IN"/>
        </a:p>
      </dgm:t>
    </dgm:pt>
    <dgm:pt modelId="{8557351B-79B0-4E7D-8D38-845F4220E21F}" type="sibTrans" cxnId="{9D9F2ECB-FE91-415B-B3FC-FA9A55BD32C3}">
      <dgm:prSet/>
      <dgm:spPr/>
      <dgm:t>
        <a:bodyPr/>
        <a:lstStyle/>
        <a:p>
          <a:endParaRPr lang="en-IN"/>
        </a:p>
      </dgm:t>
    </dgm:pt>
    <dgm:pt modelId="{7B7C1AF1-2278-48C9-9391-14FCB58F0C6C}">
      <dgm:prSet phldrT="[Text]" phldr="0"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Medium</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4A7B1D37-0022-4460-8DF2-A43984302584}" type="sibTrans" cxnId="{7FF75D7B-677A-4786-9656-C0D93692F329}">
      <dgm:prSet/>
      <dgm:spPr/>
      <dgm:t>
        <a:bodyPr/>
        <a:lstStyle/>
        <a:p>
          <a:endParaRPr lang="en-IN" dirty="0"/>
        </a:p>
      </dgm:t>
    </dgm:pt>
    <dgm:pt modelId="{75CA4222-8218-480F-ADBD-037D9C1CFFE1}" type="parTrans" cxnId="{7FF75D7B-677A-4786-9656-C0D93692F329}">
      <dgm:prSet/>
      <dgm:spPr/>
      <dgm:t>
        <a:bodyPr/>
        <a:lstStyle/>
        <a:p>
          <a:endParaRPr lang="en-IN"/>
        </a:p>
      </dgm:t>
    </dgm:pt>
    <dgm:pt modelId="{C8506856-580E-4FC6-B4C1-8540FC53731A}" type="pres">
      <dgm:prSet presAssocID="{76CA8F97-D9A5-41B2-ACB7-C4C4A3D25A2B}" presName="Name0" presStyleCnt="0">
        <dgm:presLayoutVars>
          <dgm:dir/>
          <dgm:resizeHandles val="exact"/>
        </dgm:presLayoutVars>
      </dgm:prSet>
      <dgm:spPr/>
      <dgm:t>
        <a:bodyPr/>
        <a:lstStyle/>
        <a:p>
          <a:endParaRPr lang="en-US"/>
        </a:p>
      </dgm:t>
    </dgm:pt>
    <dgm:pt modelId="{FEE95859-CE32-4E0F-9551-9EDC24E73851}" type="pres">
      <dgm:prSet presAssocID="{213CE9BB-74EE-4FD4-A650-F7CD62D1F8CB}" presName="node" presStyleLbl="node1" presStyleIdx="0" presStyleCnt="3" custScaleX="258224" custScaleY="132751">
        <dgm:presLayoutVars>
          <dgm:bulletEnabled val="1"/>
        </dgm:presLayoutVars>
      </dgm:prSet>
      <dgm:spPr/>
      <dgm:t>
        <a:bodyPr/>
        <a:lstStyle/>
        <a:p>
          <a:endParaRPr lang="en-US"/>
        </a:p>
      </dgm:t>
    </dgm:pt>
    <dgm:pt modelId="{D2468847-375A-4D88-8761-01F138AC365A}" type="pres">
      <dgm:prSet presAssocID="{325C5CC0-4E34-4D77-B580-DFCD0ED1D7F9}" presName="sibTrans" presStyleLbl="sibTrans2D1" presStyleIdx="0" presStyleCnt="2"/>
      <dgm:spPr/>
      <dgm:t>
        <a:bodyPr/>
        <a:lstStyle/>
        <a:p>
          <a:endParaRPr lang="en-US"/>
        </a:p>
      </dgm:t>
    </dgm:pt>
    <dgm:pt modelId="{BCE86A71-3F11-4AFF-BE56-B1B913B8A907}" type="pres">
      <dgm:prSet presAssocID="{325C5CC0-4E34-4D77-B580-DFCD0ED1D7F9}" presName="connectorText" presStyleLbl="sibTrans2D1" presStyleIdx="0" presStyleCnt="2"/>
      <dgm:spPr/>
      <dgm:t>
        <a:bodyPr/>
        <a:lstStyle/>
        <a:p>
          <a:endParaRPr lang="en-US"/>
        </a:p>
      </dgm:t>
    </dgm:pt>
    <dgm:pt modelId="{006AEFE3-CC7E-40E3-9942-F0F938C1E5E5}" type="pres">
      <dgm:prSet presAssocID="{7B7C1AF1-2278-48C9-9391-14FCB58F0C6C}" presName="node" presStyleLbl="node1" presStyleIdx="1" presStyleCnt="3" custScaleX="271187" custScaleY="132751" custLinFactNeighborY="-6206">
        <dgm:presLayoutVars>
          <dgm:bulletEnabled val="1"/>
        </dgm:presLayoutVars>
      </dgm:prSet>
      <dgm:spPr/>
      <dgm:t>
        <a:bodyPr/>
        <a:lstStyle/>
        <a:p>
          <a:endParaRPr lang="en-US"/>
        </a:p>
      </dgm:t>
    </dgm:pt>
    <dgm:pt modelId="{55CD8D1A-9621-45A4-BB89-7EF28F2563C9}" type="pres">
      <dgm:prSet presAssocID="{4A7B1D37-0022-4460-8DF2-A43984302584}" presName="sibTrans" presStyleLbl="sibTrans2D1" presStyleIdx="1" presStyleCnt="2"/>
      <dgm:spPr/>
      <dgm:t>
        <a:bodyPr/>
        <a:lstStyle/>
        <a:p>
          <a:endParaRPr lang="en-US"/>
        </a:p>
      </dgm:t>
    </dgm:pt>
    <dgm:pt modelId="{3BC8C37E-7CA9-4A44-ADC6-83FB8302359B}" type="pres">
      <dgm:prSet presAssocID="{4A7B1D37-0022-4460-8DF2-A43984302584}" presName="connectorText" presStyleLbl="sibTrans2D1" presStyleIdx="1" presStyleCnt="2"/>
      <dgm:spPr/>
      <dgm:t>
        <a:bodyPr/>
        <a:lstStyle/>
        <a:p>
          <a:endParaRPr lang="en-US"/>
        </a:p>
      </dgm:t>
    </dgm:pt>
    <dgm:pt modelId="{F9C40FFB-F594-4A6F-9552-5A2970405823}" type="pres">
      <dgm:prSet presAssocID="{51E6B7F0-7D49-40E0-AEC9-5BFC659841D1}" presName="node" presStyleLbl="node1" presStyleIdx="2" presStyleCnt="3" custScaleX="213015" custScaleY="132751">
        <dgm:presLayoutVars>
          <dgm:bulletEnabled val="1"/>
        </dgm:presLayoutVars>
      </dgm:prSet>
      <dgm:spPr/>
      <dgm:t>
        <a:bodyPr/>
        <a:lstStyle/>
        <a:p>
          <a:endParaRPr lang="en-US"/>
        </a:p>
      </dgm:t>
    </dgm:pt>
  </dgm:ptLst>
  <dgm:cxnLst>
    <dgm:cxn modelId="{476BAD13-DA7C-4996-A61F-13E3A1D34D4C}" type="presOf" srcId="{325C5CC0-4E34-4D77-B580-DFCD0ED1D7F9}" destId="{D2468847-375A-4D88-8761-01F138AC365A}" srcOrd="0" destOrd="0" presId="urn:microsoft.com/office/officeart/2005/8/layout/process1"/>
    <dgm:cxn modelId="{9D9F2ECB-FE91-415B-B3FC-FA9A55BD32C3}" srcId="{76CA8F97-D9A5-41B2-ACB7-C4C4A3D25A2B}" destId="{51E6B7F0-7D49-40E0-AEC9-5BFC659841D1}" srcOrd="2" destOrd="0" parTransId="{69FEBDE8-3B47-49E9-AAB0-D6B73450727E}" sibTransId="{8557351B-79B0-4E7D-8D38-845F4220E21F}"/>
    <dgm:cxn modelId="{24448537-736D-4058-B5AE-F61A45DDD3BE}" type="presOf" srcId="{7B7C1AF1-2278-48C9-9391-14FCB58F0C6C}" destId="{006AEFE3-CC7E-40E3-9942-F0F938C1E5E5}" srcOrd="0" destOrd="0" presId="urn:microsoft.com/office/officeart/2005/8/layout/process1"/>
    <dgm:cxn modelId="{1E4DCCF7-C2D4-4BA4-9803-7F6C28ABF278}" type="presOf" srcId="{4A7B1D37-0022-4460-8DF2-A43984302584}" destId="{3BC8C37E-7CA9-4A44-ADC6-83FB8302359B}" srcOrd="1" destOrd="0" presId="urn:microsoft.com/office/officeart/2005/8/layout/process1"/>
    <dgm:cxn modelId="{A989CBC7-BE16-46CB-87A2-F87F0B0497CD}" type="presOf" srcId="{213CE9BB-74EE-4FD4-A650-F7CD62D1F8CB}" destId="{FEE95859-CE32-4E0F-9551-9EDC24E73851}" srcOrd="0" destOrd="0" presId="urn:microsoft.com/office/officeart/2005/8/layout/process1"/>
    <dgm:cxn modelId="{4C8AD1EE-5722-4FD5-8976-B1DA62508A42}" type="presOf" srcId="{325C5CC0-4E34-4D77-B580-DFCD0ED1D7F9}" destId="{BCE86A71-3F11-4AFF-BE56-B1B913B8A907}" srcOrd="1" destOrd="0" presId="urn:microsoft.com/office/officeart/2005/8/layout/process1"/>
    <dgm:cxn modelId="{BA2B77A8-2F38-46A0-B85A-6697B6A8F3A1}" srcId="{76CA8F97-D9A5-41B2-ACB7-C4C4A3D25A2B}" destId="{213CE9BB-74EE-4FD4-A650-F7CD62D1F8CB}" srcOrd="0" destOrd="0" parTransId="{8A4AB704-B90F-4A60-BC83-B89539B7DC89}" sibTransId="{325C5CC0-4E34-4D77-B580-DFCD0ED1D7F9}"/>
    <dgm:cxn modelId="{35C3BCD8-C6CF-4EB6-98CF-BF03F4036633}" type="presOf" srcId="{76CA8F97-D9A5-41B2-ACB7-C4C4A3D25A2B}" destId="{C8506856-580E-4FC6-B4C1-8540FC53731A}" srcOrd="0" destOrd="0" presId="urn:microsoft.com/office/officeart/2005/8/layout/process1"/>
    <dgm:cxn modelId="{7FF75D7B-677A-4786-9656-C0D93692F329}" srcId="{76CA8F97-D9A5-41B2-ACB7-C4C4A3D25A2B}" destId="{7B7C1AF1-2278-48C9-9391-14FCB58F0C6C}" srcOrd="1" destOrd="0" parTransId="{75CA4222-8218-480F-ADBD-037D9C1CFFE1}" sibTransId="{4A7B1D37-0022-4460-8DF2-A43984302584}"/>
    <dgm:cxn modelId="{86F4EC4F-A432-4E4E-805A-954DEF6D1BB2}" type="presOf" srcId="{51E6B7F0-7D49-40E0-AEC9-5BFC659841D1}" destId="{F9C40FFB-F594-4A6F-9552-5A2970405823}" srcOrd="0" destOrd="0" presId="urn:microsoft.com/office/officeart/2005/8/layout/process1"/>
    <dgm:cxn modelId="{BB603EC6-0AD8-403E-81E2-369D867594D0}" type="presOf" srcId="{4A7B1D37-0022-4460-8DF2-A43984302584}" destId="{55CD8D1A-9621-45A4-BB89-7EF28F2563C9}" srcOrd="0" destOrd="0" presId="urn:microsoft.com/office/officeart/2005/8/layout/process1"/>
    <dgm:cxn modelId="{B44B0ED2-7CB0-41CA-906A-240964DA528F}" type="presParOf" srcId="{C8506856-580E-4FC6-B4C1-8540FC53731A}" destId="{FEE95859-CE32-4E0F-9551-9EDC24E73851}" srcOrd="0" destOrd="0" presId="urn:microsoft.com/office/officeart/2005/8/layout/process1"/>
    <dgm:cxn modelId="{7CBCB804-D318-4D0A-88AF-175EB4138636}" type="presParOf" srcId="{C8506856-580E-4FC6-B4C1-8540FC53731A}" destId="{D2468847-375A-4D88-8761-01F138AC365A}" srcOrd="1" destOrd="0" presId="urn:microsoft.com/office/officeart/2005/8/layout/process1"/>
    <dgm:cxn modelId="{3AAF361E-B9BA-432C-B7DC-3B81A3B56D8A}" type="presParOf" srcId="{D2468847-375A-4D88-8761-01F138AC365A}" destId="{BCE86A71-3F11-4AFF-BE56-B1B913B8A907}" srcOrd="0" destOrd="0" presId="urn:microsoft.com/office/officeart/2005/8/layout/process1"/>
    <dgm:cxn modelId="{40A86234-29FF-4331-8FAE-7878EA6E47EB}" type="presParOf" srcId="{C8506856-580E-4FC6-B4C1-8540FC53731A}" destId="{006AEFE3-CC7E-40E3-9942-F0F938C1E5E5}" srcOrd="2" destOrd="0" presId="urn:microsoft.com/office/officeart/2005/8/layout/process1"/>
    <dgm:cxn modelId="{1815955C-6E8C-411F-9293-75320D88A822}" type="presParOf" srcId="{C8506856-580E-4FC6-B4C1-8540FC53731A}" destId="{55CD8D1A-9621-45A4-BB89-7EF28F2563C9}" srcOrd="3" destOrd="0" presId="urn:microsoft.com/office/officeart/2005/8/layout/process1"/>
    <dgm:cxn modelId="{A2439BD6-555D-4DA9-AFB5-5EE350251254}" type="presParOf" srcId="{55CD8D1A-9621-45A4-BB89-7EF28F2563C9}" destId="{3BC8C37E-7CA9-4A44-ADC6-83FB8302359B}" srcOrd="0" destOrd="0" presId="urn:microsoft.com/office/officeart/2005/8/layout/process1"/>
    <dgm:cxn modelId="{A7A20D94-8560-442D-B8D8-3678E69D2938}" type="presParOf" srcId="{C8506856-580E-4FC6-B4C1-8540FC53731A}" destId="{F9C40FFB-F594-4A6F-9552-5A29704058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6CA8F97-D9A5-41B2-ACB7-C4C4A3D25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213CE9BB-74EE-4FD4-A650-F7CD62D1F8CB}">
      <dgm:prSet phldrT="[Text]" phldr="0" custT="1"/>
      <dgm:spPr>
        <a:solidFill>
          <a:srgbClr val="FF0000"/>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High</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8A4AB704-B90F-4A60-BC83-B89539B7DC89}" type="parTrans" cxnId="{BA2B77A8-2F38-46A0-B85A-6697B6A8F3A1}">
      <dgm:prSet/>
      <dgm:spPr/>
      <dgm:t>
        <a:bodyPr/>
        <a:lstStyle/>
        <a:p>
          <a:endParaRPr lang="en-IN"/>
        </a:p>
      </dgm:t>
    </dgm:pt>
    <dgm:pt modelId="{325C5CC0-4E34-4D77-B580-DFCD0ED1D7F9}" type="sibTrans" cxnId="{BA2B77A8-2F38-46A0-B85A-6697B6A8F3A1}">
      <dgm:prSet/>
      <dgm:spPr/>
      <dgm:t>
        <a:bodyPr/>
        <a:lstStyle/>
        <a:p>
          <a:endParaRPr lang="en-IN" dirty="0"/>
        </a:p>
      </dgm:t>
    </dgm:pt>
    <dgm:pt modelId="{51E6B7F0-7D49-40E0-AEC9-5BFC659841D1}">
      <dgm:prSet phldrT="[Text]" phldr="0" custT="1"/>
      <dgm:spPr>
        <a:solidFill>
          <a:srgbClr val="02A006"/>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LOW</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69FEBDE8-3B47-49E9-AAB0-D6B73450727E}" type="parTrans" cxnId="{9D9F2ECB-FE91-415B-B3FC-FA9A55BD32C3}">
      <dgm:prSet/>
      <dgm:spPr/>
      <dgm:t>
        <a:bodyPr/>
        <a:lstStyle/>
        <a:p>
          <a:endParaRPr lang="en-IN"/>
        </a:p>
      </dgm:t>
    </dgm:pt>
    <dgm:pt modelId="{8557351B-79B0-4E7D-8D38-845F4220E21F}" type="sibTrans" cxnId="{9D9F2ECB-FE91-415B-B3FC-FA9A55BD32C3}">
      <dgm:prSet/>
      <dgm:spPr/>
      <dgm:t>
        <a:bodyPr/>
        <a:lstStyle/>
        <a:p>
          <a:endParaRPr lang="en-IN"/>
        </a:p>
      </dgm:t>
    </dgm:pt>
    <dgm:pt modelId="{7B7C1AF1-2278-48C9-9391-14FCB58F0C6C}">
      <dgm:prSet phldrT="[Text]" phldr="0"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Medium</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4A7B1D37-0022-4460-8DF2-A43984302584}" type="sibTrans" cxnId="{7FF75D7B-677A-4786-9656-C0D93692F329}">
      <dgm:prSet/>
      <dgm:spPr/>
      <dgm:t>
        <a:bodyPr/>
        <a:lstStyle/>
        <a:p>
          <a:endParaRPr lang="en-IN" dirty="0"/>
        </a:p>
      </dgm:t>
    </dgm:pt>
    <dgm:pt modelId="{75CA4222-8218-480F-ADBD-037D9C1CFFE1}" type="parTrans" cxnId="{7FF75D7B-677A-4786-9656-C0D93692F329}">
      <dgm:prSet/>
      <dgm:spPr/>
      <dgm:t>
        <a:bodyPr/>
        <a:lstStyle/>
        <a:p>
          <a:endParaRPr lang="en-IN"/>
        </a:p>
      </dgm:t>
    </dgm:pt>
    <dgm:pt modelId="{C8506856-580E-4FC6-B4C1-8540FC53731A}" type="pres">
      <dgm:prSet presAssocID="{76CA8F97-D9A5-41B2-ACB7-C4C4A3D25A2B}" presName="Name0" presStyleCnt="0">
        <dgm:presLayoutVars>
          <dgm:dir/>
          <dgm:resizeHandles val="exact"/>
        </dgm:presLayoutVars>
      </dgm:prSet>
      <dgm:spPr/>
      <dgm:t>
        <a:bodyPr/>
        <a:lstStyle/>
        <a:p>
          <a:endParaRPr lang="en-US"/>
        </a:p>
      </dgm:t>
    </dgm:pt>
    <dgm:pt modelId="{FEE95859-CE32-4E0F-9551-9EDC24E73851}" type="pres">
      <dgm:prSet presAssocID="{213CE9BB-74EE-4FD4-A650-F7CD62D1F8CB}" presName="node" presStyleLbl="node1" presStyleIdx="0" presStyleCnt="3" custScaleX="258224" custScaleY="132751">
        <dgm:presLayoutVars>
          <dgm:bulletEnabled val="1"/>
        </dgm:presLayoutVars>
      </dgm:prSet>
      <dgm:spPr/>
      <dgm:t>
        <a:bodyPr/>
        <a:lstStyle/>
        <a:p>
          <a:endParaRPr lang="en-US"/>
        </a:p>
      </dgm:t>
    </dgm:pt>
    <dgm:pt modelId="{D2468847-375A-4D88-8761-01F138AC365A}" type="pres">
      <dgm:prSet presAssocID="{325C5CC0-4E34-4D77-B580-DFCD0ED1D7F9}" presName="sibTrans" presStyleLbl="sibTrans2D1" presStyleIdx="0" presStyleCnt="2"/>
      <dgm:spPr/>
      <dgm:t>
        <a:bodyPr/>
        <a:lstStyle/>
        <a:p>
          <a:endParaRPr lang="en-US"/>
        </a:p>
      </dgm:t>
    </dgm:pt>
    <dgm:pt modelId="{BCE86A71-3F11-4AFF-BE56-B1B913B8A907}" type="pres">
      <dgm:prSet presAssocID="{325C5CC0-4E34-4D77-B580-DFCD0ED1D7F9}" presName="connectorText" presStyleLbl="sibTrans2D1" presStyleIdx="0" presStyleCnt="2"/>
      <dgm:spPr/>
      <dgm:t>
        <a:bodyPr/>
        <a:lstStyle/>
        <a:p>
          <a:endParaRPr lang="en-US"/>
        </a:p>
      </dgm:t>
    </dgm:pt>
    <dgm:pt modelId="{006AEFE3-CC7E-40E3-9942-F0F938C1E5E5}" type="pres">
      <dgm:prSet presAssocID="{7B7C1AF1-2278-48C9-9391-14FCB58F0C6C}" presName="node" presStyleLbl="node1" presStyleIdx="1" presStyleCnt="3" custScaleX="271187" custScaleY="132751" custLinFactNeighborY="-6206">
        <dgm:presLayoutVars>
          <dgm:bulletEnabled val="1"/>
        </dgm:presLayoutVars>
      </dgm:prSet>
      <dgm:spPr/>
      <dgm:t>
        <a:bodyPr/>
        <a:lstStyle/>
        <a:p>
          <a:endParaRPr lang="en-US"/>
        </a:p>
      </dgm:t>
    </dgm:pt>
    <dgm:pt modelId="{55CD8D1A-9621-45A4-BB89-7EF28F2563C9}" type="pres">
      <dgm:prSet presAssocID="{4A7B1D37-0022-4460-8DF2-A43984302584}" presName="sibTrans" presStyleLbl="sibTrans2D1" presStyleIdx="1" presStyleCnt="2"/>
      <dgm:spPr/>
      <dgm:t>
        <a:bodyPr/>
        <a:lstStyle/>
        <a:p>
          <a:endParaRPr lang="en-US"/>
        </a:p>
      </dgm:t>
    </dgm:pt>
    <dgm:pt modelId="{3BC8C37E-7CA9-4A44-ADC6-83FB8302359B}" type="pres">
      <dgm:prSet presAssocID="{4A7B1D37-0022-4460-8DF2-A43984302584}" presName="connectorText" presStyleLbl="sibTrans2D1" presStyleIdx="1" presStyleCnt="2"/>
      <dgm:spPr/>
      <dgm:t>
        <a:bodyPr/>
        <a:lstStyle/>
        <a:p>
          <a:endParaRPr lang="en-US"/>
        </a:p>
      </dgm:t>
    </dgm:pt>
    <dgm:pt modelId="{F9C40FFB-F594-4A6F-9552-5A2970405823}" type="pres">
      <dgm:prSet presAssocID="{51E6B7F0-7D49-40E0-AEC9-5BFC659841D1}" presName="node" presStyleLbl="node1" presStyleIdx="2" presStyleCnt="3" custScaleX="213015" custScaleY="132751">
        <dgm:presLayoutVars>
          <dgm:bulletEnabled val="1"/>
        </dgm:presLayoutVars>
      </dgm:prSet>
      <dgm:spPr/>
      <dgm:t>
        <a:bodyPr/>
        <a:lstStyle/>
        <a:p>
          <a:endParaRPr lang="en-US"/>
        </a:p>
      </dgm:t>
    </dgm:pt>
  </dgm:ptLst>
  <dgm:cxnLst>
    <dgm:cxn modelId="{B64FAA40-8DD1-45F0-B41F-A7CFE7C1F15D}" type="presOf" srcId="{4A7B1D37-0022-4460-8DF2-A43984302584}" destId="{55CD8D1A-9621-45A4-BB89-7EF28F2563C9}" srcOrd="0" destOrd="0" presId="urn:microsoft.com/office/officeart/2005/8/layout/process1"/>
    <dgm:cxn modelId="{65B0E17F-0DC6-4A3B-AB41-3DF2CEBEA72F}" type="presOf" srcId="{4A7B1D37-0022-4460-8DF2-A43984302584}" destId="{3BC8C37E-7CA9-4A44-ADC6-83FB8302359B}" srcOrd="1" destOrd="0" presId="urn:microsoft.com/office/officeart/2005/8/layout/process1"/>
    <dgm:cxn modelId="{11F8B573-9DA2-4C9A-9CAE-FA9DE484BED8}" type="presOf" srcId="{325C5CC0-4E34-4D77-B580-DFCD0ED1D7F9}" destId="{D2468847-375A-4D88-8761-01F138AC365A}" srcOrd="0" destOrd="0" presId="urn:microsoft.com/office/officeart/2005/8/layout/process1"/>
    <dgm:cxn modelId="{9D9F2ECB-FE91-415B-B3FC-FA9A55BD32C3}" srcId="{76CA8F97-D9A5-41B2-ACB7-C4C4A3D25A2B}" destId="{51E6B7F0-7D49-40E0-AEC9-5BFC659841D1}" srcOrd="2" destOrd="0" parTransId="{69FEBDE8-3B47-49E9-AAB0-D6B73450727E}" sibTransId="{8557351B-79B0-4E7D-8D38-845F4220E21F}"/>
    <dgm:cxn modelId="{2DCE00A0-6459-4CD3-A542-16A61DFCC863}" type="presOf" srcId="{76CA8F97-D9A5-41B2-ACB7-C4C4A3D25A2B}" destId="{C8506856-580E-4FC6-B4C1-8540FC53731A}" srcOrd="0" destOrd="0" presId="urn:microsoft.com/office/officeart/2005/8/layout/process1"/>
    <dgm:cxn modelId="{7B19B9CC-986A-489D-8A90-027F6B2E98DF}" type="presOf" srcId="{213CE9BB-74EE-4FD4-A650-F7CD62D1F8CB}" destId="{FEE95859-CE32-4E0F-9551-9EDC24E73851}" srcOrd="0" destOrd="0" presId="urn:microsoft.com/office/officeart/2005/8/layout/process1"/>
    <dgm:cxn modelId="{BE51EAEA-377C-4332-89E1-B8AD3E4AC6EC}" type="presOf" srcId="{7B7C1AF1-2278-48C9-9391-14FCB58F0C6C}" destId="{006AEFE3-CC7E-40E3-9942-F0F938C1E5E5}" srcOrd="0" destOrd="0" presId="urn:microsoft.com/office/officeart/2005/8/layout/process1"/>
    <dgm:cxn modelId="{DDA384FB-39F8-4077-99BD-D6657E0AC80A}" type="presOf" srcId="{325C5CC0-4E34-4D77-B580-DFCD0ED1D7F9}" destId="{BCE86A71-3F11-4AFF-BE56-B1B913B8A907}" srcOrd="1" destOrd="0" presId="urn:microsoft.com/office/officeart/2005/8/layout/process1"/>
    <dgm:cxn modelId="{BA2B77A8-2F38-46A0-B85A-6697B6A8F3A1}" srcId="{76CA8F97-D9A5-41B2-ACB7-C4C4A3D25A2B}" destId="{213CE9BB-74EE-4FD4-A650-F7CD62D1F8CB}" srcOrd="0" destOrd="0" parTransId="{8A4AB704-B90F-4A60-BC83-B89539B7DC89}" sibTransId="{325C5CC0-4E34-4D77-B580-DFCD0ED1D7F9}"/>
    <dgm:cxn modelId="{4AC5476F-81AC-4E67-BA97-3E7C29CEFCC2}" type="presOf" srcId="{51E6B7F0-7D49-40E0-AEC9-5BFC659841D1}" destId="{F9C40FFB-F594-4A6F-9552-5A2970405823}" srcOrd="0" destOrd="0" presId="urn:microsoft.com/office/officeart/2005/8/layout/process1"/>
    <dgm:cxn modelId="{7FF75D7B-677A-4786-9656-C0D93692F329}" srcId="{76CA8F97-D9A5-41B2-ACB7-C4C4A3D25A2B}" destId="{7B7C1AF1-2278-48C9-9391-14FCB58F0C6C}" srcOrd="1" destOrd="0" parTransId="{75CA4222-8218-480F-ADBD-037D9C1CFFE1}" sibTransId="{4A7B1D37-0022-4460-8DF2-A43984302584}"/>
    <dgm:cxn modelId="{EE62B6D0-EA6E-4B60-B338-A8A960E1EB0B}" type="presParOf" srcId="{C8506856-580E-4FC6-B4C1-8540FC53731A}" destId="{FEE95859-CE32-4E0F-9551-9EDC24E73851}" srcOrd="0" destOrd="0" presId="urn:microsoft.com/office/officeart/2005/8/layout/process1"/>
    <dgm:cxn modelId="{68E18FDB-ED12-472A-A869-98859BFBC9DC}" type="presParOf" srcId="{C8506856-580E-4FC6-B4C1-8540FC53731A}" destId="{D2468847-375A-4D88-8761-01F138AC365A}" srcOrd="1" destOrd="0" presId="urn:microsoft.com/office/officeart/2005/8/layout/process1"/>
    <dgm:cxn modelId="{5390109E-C155-48C6-82CB-54AC3BCF70F7}" type="presParOf" srcId="{D2468847-375A-4D88-8761-01F138AC365A}" destId="{BCE86A71-3F11-4AFF-BE56-B1B913B8A907}" srcOrd="0" destOrd="0" presId="urn:microsoft.com/office/officeart/2005/8/layout/process1"/>
    <dgm:cxn modelId="{45311F7A-F17C-446F-B7C4-550E8CDE964A}" type="presParOf" srcId="{C8506856-580E-4FC6-B4C1-8540FC53731A}" destId="{006AEFE3-CC7E-40E3-9942-F0F938C1E5E5}" srcOrd="2" destOrd="0" presId="urn:microsoft.com/office/officeart/2005/8/layout/process1"/>
    <dgm:cxn modelId="{4A9DEC3B-52E9-4F5D-9293-2D8D988F3C8F}" type="presParOf" srcId="{C8506856-580E-4FC6-B4C1-8540FC53731A}" destId="{55CD8D1A-9621-45A4-BB89-7EF28F2563C9}" srcOrd="3" destOrd="0" presId="urn:microsoft.com/office/officeart/2005/8/layout/process1"/>
    <dgm:cxn modelId="{F28CDEC1-F7E5-4F83-B846-DDAA1AD64482}" type="presParOf" srcId="{55CD8D1A-9621-45A4-BB89-7EF28F2563C9}" destId="{3BC8C37E-7CA9-4A44-ADC6-83FB8302359B}" srcOrd="0" destOrd="0" presId="urn:microsoft.com/office/officeart/2005/8/layout/process1"/>
    <dgm:cxn modelId="{B20FBE6D-A11D-438D-9173-E32BA5C4007A}" type="presParOf" srcId="{C8506856-580E-4FC6-B4C1-8540FC53731A}" destId="{F9C40FFB-F594-4A6F-9552-5A29704058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6CA8F97-D9A5-41B2-ACB7-C4C4A3D25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213CE9BB-74EE-4FD4-A650-F7CD62D1F8CB}">
      <dgm:prSet phldrT="[Text]" phldr="0" custT="1"/>
      <dgm:spPr>
        <a:solidFill>
          <a:srgbClr val="FF0000"/>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High</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8A4AB704-B90F-4A60-BC83-B89539B7DC89}" type="parTrans" cxnId="{BA2B77A8-2F38-46A0-B85A-6697B6A8F3A1}">
      <dgm:prSet/>
      <dgm:spPr/>
      <dgm:t>
        <a:bodyPr/>
        <a:lstStyle/>
        <a:p>
          <a:endParaRPr lang="en-IN"/>
        </a:p>
      </dgm:t>
    </dgm:pt>
    <dgm:pt modelId="{325C5CC0-4E34-4D77-B580-DFCD0ED1D7F9}" type="sibTrans" cxnId="{BA2B77A8-2F38-46A0-B85A-6697B6A8F3A1}">
      <dgm:prSet/>
      <dgm:spPr/>
      <dgm:t>
        <a:bodyPr/>
        <a:lstStyle/>
        <a:p>
          <a:endParaRPr lang="en-IN" dirty="0"/>
        </a:p>
      </dgm:t>
    </dgm:pt>
    <dgm:pt modelId="{51E6B7F0-7D49-40E0-AEC9-5BFC659841D1}">
      <dgm:prSet phldrT="[Text]" phldr="0" custT="1"/>
      <dgm:spPr>
        <a:solidFill>
          <a:srgbClr val="02A006"/>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LOW</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69FEBDE8-3B47-49E9-AAB0-D6B73450727E}" type="parTrans" cxnId="{9D9F2ECB-FE91-415B-B3FC-FA9A55BD32C3}">
      <dgm:prSet/>
      <dgm:spPr/>
      <dgm:t>
        <a:bodyPr/>
        <a:lstStyle/>
        <a:p>
          <a:endParaRPr lang="en-IN"/>
        </a:p>
      </dgm:t>
    </dgm:pt>
    <dgm:pt modelId="{8557351B-79B0-4E7D-8D38-845F4220E21F}" type="sibTrans" cxnId="{9D9F2ECB-FE91-415B-B3FC-FA9A55BD32C3}">
      <dgm:prSet/>
      <dgm:spPr/>
      <dgm:t>
        <a:bodyPr/>
        <a:lstStyle/>
        <a:p>
          <a:endParaRPr lang="en-IN"/>
        </a:p>
      </dgm:t>
    </dgm:pt>
    <dgm:pt modelId="{7B7C1AF1-2278-48C9-9391-14FCB58F0C6C}">
      <dgm:prSet phldrT="[Text]" phldr="0"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Medium</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4A7B1D37-0022-4460-8DF2-A43984302584}" type="sibTrans" cxnId="{7FF75D7B-677A-4786-9656-C0D93692F329}">
      <dgm:prSet/>
      <dgm:spPr/>
      <dgm:t>
        <a:bodyPr/>
        <a:lstStyle/>
        <a:p>
          <a:endParaRPr lang="en-IN" dirty="0"/>
        </a:p>
      </dgm:t>
    </dgm:pt>
    <dgm:pt modelId="{75CA4222-8218-480F-ADBD-037D9C1CFFE1}" type="parTrans" cxnId="{7FF75D7B-677A-4786-9656-C0D93692F329}">
      <dgm:prSet/>
      <dgm:spPr/>
      <dgm:t>
        <a:bodyPr/>
        <a:lstStyle/>
        <a:p>
          <a:endParaRPr lang="en-IN"/>
        </a:p>
      </dgm:t>
    </dgm:pt>
    <dgm:pt modelId="{C8506856-580E-4FC6-B4C1-8540FC53731A}" type="pres">
      <dgm:prSet presAssocID="{76CA8F97-D9A5-41B2-ACB7-C4C4A3D25A2B}" presName="Name0" presStyleCnt="0">
        <dgm:presLayoutVars>
          <dgm:dir/>
          <dgm:resizeHandles val="exact"/>
        </dgm:presLayoutVars>
      </dgm:prSet>
      <dgm:spPr/>
      <dgm:t>
        <a:bodyPr/>
        <a:lstStyle/>
        <a:p>
          <a:endParaRPr lang="en-US"/>
        </a:p>
      </dgm:t>
    </dgm:pt>
    <dgm:pt modelId="{FEE95859-CE32-4E0F-9551-9EDC24E73851}" type="pres">
      <dgm:prSet presAssocID="{213CE9BB-74EE-4FD4-A650-F7CD62D1F8CB}" presName="node" presStyleLbl="node1" presStyleIdx="0" presStyleCnt="3" custScaleX="258224" custScaleY="132751">
        <dgm:presLayoutVars>
          <dgm:bulletEnabled val="1"/>
        </dgm:presLayoutVars>
      </dgm:prSet>
      <dgm:spPr/>
      <dgm:t>
        <a:bodyPr/>
        <a:lstStyle/>
        <a:p>
          <a:endParaRPr lang="en-US"/>
        </a:p>
      </dgm:t>
    </dgm:pt>
    <dgm:pt modelId="{D2468847-375A-4D88-8761-01F138AC365A}" type="pres">
      <dgm:prSet presAssocID="{325C5CC0-4E34-4D77-B580-DFCD0ED1D7F9}" presName="sibTrans" presStyleLbl="sibTrans2D1" presStyleIdx="0" presStyleCnt="2"/>
      <dgm:spPr/>
      <dgm:t>
        <a:bodyPr/>
        <a:lstStyle/>
        <a:p>
          <a:endParaRPr lang="en-US"/>
        </a:p>
      </dgm:t>
    </dgm:pt>
    <dgm:pt modelId="{BCE86A71-3F11-4AFF-BE56-B1B913B8A907}" type="pres">
      <dgm:prSet presAssocID="{325C5CC0-4E34-4D77-B580-DFCD0ED1D7F9}" presName="connectorText" presStyleLbl="sibTrans2D1" presStyleIdx="0" presStyleCnt="2"/>
      <dgm:spPr/>
      <dgm:t>
        <a:bodyPr/>
        <a:lstStyle/>
        <a:p>
          <a:endParaRPr lang="en-US"/>
        </a:p>
      </dgm:t>
    </dgm:pt>
    <dgm:pt modelId="{006AEFE3-CC7E-40E3-9942-F0F938C1E5E5}" type="pres">
      <dgm:prSet presAssocID="{7B7C1AF1-2278-48C9-9391-14FCB58F0C6C}" presName="node" presStyleLbl="node1" presStyleIdx="1" presStyleCnt="3" custScaleX="271187" custScaleY="132751" custLinFactNeighborY="-6206">
        <dgm:presLayoutVars>
          <dgm:bulletEnabled val="1"/>
        </dgm:presLayoutVars>
      </dgm:prSet>
      <dgm:spPr/>
      <dgm:t>
        <a:bodyPr/>
        <a:lstStyle/>
        <a:p>
          <a:endParaRPr lang="en-US"/>
        </a:p>
      </dgm:t>
    </dgm:pt>
    <dgm:pt modelId="{55CD8D1A-9621-45A4-BB89-7EF28F2563C9}" type="pres">
      <dgm:prSet presAssocID="{4A7B1D37-0022-4460-8DF2-A43984302584}" presName="sibTrans" presStyleLbl="sibTrans2D1" presStyleIdx="1" presStyleCnt="2"/>
      <dgm:spPr/>
      <dgm:t>
        <a:bodyPr/>
        <a:lstStyle/>
        <a:p>
          <a:endParaRPr lang="en-US"/>
        </a:p>
      </dgm:t>
    </dgm:pt>
    <dgm:pt modelId="{3BC8C37E-7CA9-4A44-ADC6-83FB8302359B}" type="pres">
      <dgm:prSet presAssocID="{4A7B1D37-0022-4460-8DF2-A43984302584}" presName="connectorText" presStyleLbl="sibTrans2D1" presStyleIdx="1" presStyleCnt="2"/>
      <dgm:spPr/>
      <dgm:t>
        <a:bodyPr/>
        <a:lstStyle/>
        <a:p>
          <a:endParaRPr lang="en-US"/>
        </a:p>
      </dgm:t>
    </dgm:pt>
    <dgm:pt modelId="{F9C40FFB-F594-4A6F-9552-5A2970405823}" type="pres">
      <dgm:prSet presAssocID="{51E6B7F0-7D49-40E0-AEC9-5BFC659841D1}" presName="node" presStyleLbl="node1" presStyleIdx="2" presStyleCnt="3" custScaleX="213015" custScaleY="132751">
        <dgm:presLayoutVars>
          <dgm:bulletEnabled val="1"/>
        </dgm:presLayoutVars>
      </dgm:prSet>
      <dgm:spPr/>
      <dgm:t>
        <a:bodyPr/>
        <a:lstStyle/>
        <a:p>
          <a:endParaRPr lang="en-US"/>
        </a:p>
      </dgm:t>
    </dgm:pt>
  </dgm:ptLst>
  <dgm:cxnLst>
    <dgm:cxn modelId="{58DB1FAA-73B1-4558-9A84-7176F2527FAA}" type="presOf" srcId="{7B7C1AF1-2278-48C9-9391-14FCB58F0C6C}" destId="{006AEFE3-CC7E-40E3-9942-F0F938C1E5E5}" srcOrd="0" destOrd="0" presId="urn:microsoft.com/office/officeart/2005/8/layout/process1"/>
    <dgm:cxn modelId="{5C2CA2C2-0A20-4EBC-BA9D-5D9FFDB91648}" type="presOf" srcId="{325C5CC0-4E34-4D77-B580-DFCD0ED1D7F9}" destId="{D2468847-375A-4D88-8761-01F138AC365A}" srcOrd="0" destOrd="0" presId="urn:microsoft.com/office/officeart/2005/8/layout/process1"/>
    <dgm:cxn modelId="{DB2AD3D3-34F7-4FE8-9B79-165247498BF1}" type="presOf" srcId="{51E6B7F0-7D49-40E0-AEC9-5BFC659841D1}" destId="{F9C40FFB-F594-4A6F-9552-5A2970405823}" srcOrd="0" destOrd="0" presId="urn:microsoft.com/office/officeart/2005/8/layout/process1"/>
    <dgm:cxn modelId="{5DC874C4-4377-4B42-8194-CB26A1A4D86D}" type="presOf" srcId="{4A7B1D37-0022-4460-8DF2-A43984302584}" destId="{55CD8D1A-9621-45A4-BB89-7EF28F2563C9}" srcOrd="0" destOrd="0" presId="urn:microsoft.com/office/officeart/2005/8/layout/process1"/>
    <dgm:cxn modelId="{9D9F2ECB-FE91-415B-B3FC-FA9A55BD32C3}" srcId="{76CA8F97-D9A5-41B2-ACB7-C4C4A3D25A2B}" destId="{51E6B7F0-7D49-40E0-AEC9-5BFC659841D1}" srcOrd="2" destOrd="0" parTransId="{69FEBDE8-3B47-49E9-AAB0-D6B73450727E}" sibTransId="{8557351B-79B0-4E7D-8D38-845F4220E21F}"/>
    <dgm:cxn modelId="{BA2B77A8-2F38-46A0-B85A-6697B6A8F3A1}" srcId="{76CA8F97-D9A5-41B2-ACB7-C4C4A3D25A2B}" destId="{213CE9BB-74EE-4FD4-A650-F7CD62D1F8CB}" srcOrd="0" destOrd="0" parTransId="{8A4AB704-B90F-4A60-BC83-B89539B7DC89}" sibTransId="{325C5CC0-4E34-4D77-B580-DFCD0ED1D7F9}"/>
    <dgm:cxn modelId="{02A97F0E-713E-407B-A9E0-FDB7ACB9BB7E}" type="presOf" srcId="{325C5CC0-4E34-4D77-B580-DFCD0ED1D7F9}" destId="{BCE86A71-3F11-4AFF-BE56-B1B913B8A907}" srcOrd="1" destOrd="0" presId="urn:microsoft.com/office/officeart/2005/8/layout/process1"/>
    <dgm:cxn modelId="{7FF75D7B-677A-4786-9656-C0D93692F329}" srcId="{76CA8F97-D9A5-41B2-ACB7-C4C4A3D25A2B}" destId="{7B7C1AF1-2278-48C9-9391-14FCB58F0C6C}" srcOrd="1" destOrd="0" parTransId="{75CA4222-8218-480F-ADBD-037D9C1CFFE1}" sibTransId="{4A7B1D37-0022-4460-8DF2-A43984302584}"/>
    <dgm:cxn modelId="{C6F65485-59FB-4C64-AB66-D3C8F77A9755}" type="presOf" srcId="{213CE9BB-74EE-4FD4-A650-F7CD62D1F8CB}" destId="{FEE95859-CE32-4E0F-9551-9EDC24E73851}" srcOrd="0" destOrd="0" presId="urn:microsoft.com/office/officeart/2005/8/layout/process1"/>
    <dgm:cxn modelId="{B1D75696-FEFB-4727-BC82-06202C71AD2D}" type="presOf" srcId="{4A7B1D37-0022-4460-8DF2-A43984302584}" destId="{3BC8C37E-7CA9-4A44-ADC6-83FB8302359B}" srcOrd="1" destOrd="0" presId="urn:microsoft.com/office/officeart/2005/8/layout/process1"/>
    <dgm:cxn modelId="{4D0D4A24-8761-45DB-A032-7B6CA8DD3518}" type="presOf" srcId="{76CA8F97-D9A5-41B2-ACB7-C4C4A3D25A2B}" destId="{C8506856-580E-4FC6-B4C1-8540FC53731A}" srcOrd="0" destOrd="0" presId="urn:microsoft.com/office/officeart/2005/8/layout/process1"/>
    <dgm:cxn modelId="{08A862F0-4282-4BB5-AB57-31B7CC785921}" type="presParOf" srcId="{C8506856-580E-4FC6-B4C1-8540FC53731A}" destId="{FEE95859-CE32-4E0F-9551-9EDC24E73851}" srcOrd="0" destOrd="0" presId="urn:microsoft.com/office/officeart/2005/8/layout/process1"/>
    <dgm:cxn modelId="{32C5BACA-2A79-4E1F-B201-024223A7DB9B}" type="presParOf" srcId="{C8506856-580E-4FC6-B4C1-8540FC53731A}" destId="{D2468847-375A-4D88-8761-01F138AC365A}" srcOrd="1" destOrd="0" presId="urn:microsoft.com/office/officeart/2005/8/layout/process1"/>
    <dgm:cxn modelId="{4084F2C6-B08C-49C1-BC9A-ED84789D98CE}" type="presParOf" srcId="{D2468847-375A-4D88-8761-01F138AC365A}" destId="{BCE86A71-3F11-4AFF-BE56-B1B913B8A907}" srcOrd="0" destOrd="0" presId="urn:microsoft.com/office/officeart/2005/8/layout/process1"/>
    <dgm:cxn modelId="{8E5FEE5C-76CD-4748-BF3D-A0B60A3459A5}" type="presParOf" srcId="{C8506856-580E-4FC6-B4C1-8540FC53731A}" destId="{006AEFE3-CC7E-40E3-9942-F0F938C1E5E5}" srcOrd="2" destOrd="0" presId="urn:microsoft.com/office/officeart/2005/8/layout/process1"/>
    <dgm:cxn modelId="{D18E8C9F-5384-4070-B986-1F447D41B991}" type="presParOf" srcId="{C8506856-580E-4FC6-B4C1-8540FC53731A}" destId="{55CD8D1A-9621-45A4-BB89-7EF28F2563C9}" srcOrd="3" destOrd="0" presId="urn:microsoft.com/office/officeart/2005/8/layout/process1"/>
    <dgm:cxn modelId="{0AE4A31E-CA82-4467-8C4D-56A241653F77}" type="presParOf" srcId="{55CD8D1A-9621-45A4-BB89-7EF28F2563C9}" destId="{3BC8C37E-7CA9-4A44-ADC6-83FB8302359B}" srcOrd="0" destOrd="0" presId="urn:microsoft.com/office/officeart/2005/8/layout/process1"/>
    <dgm:cxn modelId="{EF5239CB-3253-4207-9A99-70E650F07B11}" type="presParOf" srcId="{C8506856-580E-4FC6-B4C1-8540FC53731A}" destId="{F9C40FFB-F594-4A6F-9552-5A29704058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6CA8F97-D9A5-41B2-ACB7-C4C4A3D25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213CE9BB-74EE-4FD4-A650-F7CD62D1F8CB}">
      <dgm:prSet phldrT="[Text]" phldr="0" custT="1"/>
      <dgm:spPr>
        <a:solidFill>
          <a:srgbClr val="FF0000"/>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High</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8A4AB704-B90F-4A60-BC83-B89539B7DC89}" type="parTrans" cxnId="{BA2B77A8-2F38-46A0-B85A-6697B6A8F3A1}">
      <dgm:prSet/>
      <dgm:spPr/>
      <dgm:t>
        <a:bodyPr/>
        <a:lstStyle/>
        <a:p>
          <a:endParaRPr lang="en-IN"/>
        </a:p>
      </dgm:t>
    </dgm:pt>
    <dgm:pt modelId="{325C5CC0-4E34-4D77-B580-DFCD0ED1D7F9}" type="sibTrans" cxnId="{BA2B77A8-2F38-46A0-B85A-6697B6A8F3A1}">
      <dgm:prSet/>
      <dgm:spPr/>
      <dgm:t>
        <a:bodyPr/>
        <a:lstStyle/>
        <a:p>
          <a:endParaRPr lang="en-IN" dirty="0"/>
        </a:p>
      </dgm:t>
    </dgm:pt>
    <dgm:pt modelId="{51E6B7F0-7D49-40E0-AEC9-5BFC659841D1}">
      <dgm:prSet phldrT="[Text]" phldr="0" custT="1"/>
      <dgm:spPr>
        <a:solidFill>
          <a:srgbClr val="02A006"/>
        </a:solidFill>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LOW</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69FEBDE8-3B47-49E9-AAB0-D6B73450727E}" type="parTrans" cxnId="{9D9F2ECB-FE91-415B-B3FC-FA9A55BD32C3}">
      <dgm:prSet/>
      <dgm:spPr/>
      <dgm:t>
        <a:bodyPr/>
        <a:lstStyle/>
        <a:p>
          <a:endParaRPr lang="en-IN"/>
        </a:p>
      </dgm:t>
    </dgm:pt>
    <dgm:pt modelId="{8557351B-79B0-4E7D-8D38-845F4220E21F}" type="sibTrans" cxnId="{9D9F2ECB-FE91-415B-B3FC-FA9A55BD32C3}">
      <dgm:prSet/>
      <dgm:spPr/>
      <dgm:t>
        <a:bodyPr/>
        <a:lstStyle/>
        <a:p>
          <a:endParaRPr lang="en-IN"/>
        </a:p>
      </dgm:t>
    </dgm:pt>
    <dgm:pt modelId="{7B7C1AF1-2278-48C9-9391-14FCB58F0C6C}">
      <dgm:prSet phldrT="[Text]" phldr="0"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Medium</a:t>
          </a:r>
          <a:endParaRPr lang="en-IN" sz="1100" b="1" dirty="0">
            <a:latin typeface="Calibri" panose="020F0502020204030204" pitchFamily="34" charset="0"/>
            <a:ea typeface="Calibri" panose="020F0502020204030204" pitchFamily="34" charset="0"/>
            <a:cs typeface="Calibri" panose="020F0502020204030204" pitchFamily="34" charset="0"/>
          </a:endParaRPr>
        </a:p>
      </dgm:t>
    </dgm:pt>
    <dgm:pt modelId="{4A7B1D37-0022-4460-8DF2-A43984302584}" type="sibTrans" cxnId="{7FF75D7B-677A-4786-9656-C0D93692F329}">
      <dgm:prSet/>
      <dgm:spPr/>
      <dgm:t>
        <a:bodyPr/>
        <a:lstStyle/>
        <a:p>
          <a:endParaRPr lang="en-IN" dirty="0"/>
        </a:p>
      </dgm:t>
    </dgm:pt>
    <dgm:pt modelId="{75CA4222-8218-480F-ADBD-037D9C1CFFE1}" type="parTrans" cxnId="{7FF75D7B-677A-4786-9656-C0D93692F329}">
      <dgm:prSet/>
      <dgm:spPr/>
      <dgm:t>
        <a:bodyPr/>
        <a:lstStyle/>
        <a:p>
          <a:endParaRPr lang="en-IN"/>
        </a:p>
      </dgm:t>
    </dgm:pt>
    <dgm:pt modelId="{C8506856-580E-4FC6-B4C1-8540FC53731A}" type="pres">
      <dgm:prSet presAssocID="{76CA8F97-D9A5-41B2-ACB7-C4C4A3D25A2B}" presName="Name0" presStyleCnt="0">
        <dgm:presLayoutVars>
          <dgm:dir/>
          <dgm:resizeHandles val="exact"/>
        </dgm:presLayoutVars>
      </dgm:prSet>
      <dgm:spPr/>
      <dgm:t>
        <a:bodyPr/>
        <a:lstStyle/>
        <a:p>
          <a:endParaRPr lang="en-US"/>
        </a:p>
      </dgm:t>
    </dgm:pt>
    <dgm:pt modelId="{FEE95859-CE32-4E0F-9551-9EDC24E73851}" type="pres">
      <dgm:prSet presAssocID="{213CE9BB-74EE-4FD4-A650-F7CD62D1F8CB}" presName="node" presStyleLbl="node1" presStyleIdx="0" presStyleCnt="3" custScaleX="258224" custScaleY="132751">
        <dgm:presLayoutVars>
          <dgm:bulletEnabled val="1"/>
        </dgm:presLayoutVars>
      </dgm:prSet>
      <dgm:spPr/>
      <dgm:t>
        <a:bodyPr/>
        <a:lstStyle/>
        <a:p>
          <a:endParaRPr lang="en-US"/>
        </a:p>
      </dgm:t>
    </dgm:pt>
    <dgm:pt modelId="{D2468847-375A-4D88-8761-01F138AC365A}" type="pres">
      <dgm:prSet presAssocID="{325C5CC0-4E34-4D77-B580-DFCD0ED1D7F9}" presName="sibTrans" presStyleLbl="sibTrans2D1" presStyleIdx="0" presStyleCnt="2"/>
      <dgm:spPr/>
      <dgm:t>
        <a:bodyPr/>
        <a:lstStyle/>
        <a:p>
          <a:endParaRPr lang="en-US"/>
        </a:p>
      </dgm:t>
    </dgm:pt>
    <dgm:pt modelId="{BCE86A71-3F11-4AFF-BE56-B1B913B8A907}" type="pres">
      <dgm:prSet presAssocID="{325C5CC0-4E34-4D77-B580-DFCD0ED1D7F9}" presName="connectorText" presStyleLbl="sibTrans2D1" presStyleIdx="0" presStyleCnt="2"/>
      <dgm:spPr/>
      <dgm:t>
        <a:bodyPr/>
        <a:lstStyle/>
        <a:p>
          <a:endParaRPr lang="en-US"/>
        </a:p>
      </dgm:t>
    </dgm:pt>
    <dgm:pt modelId="{006AEFE3-CC7E-40E3-9942-F0F938C1E5E5}" type="pres">
      <dgm:prSet presAssocID="{7B7C1AF1-2278-48C9-9391-14FCB58F0C6C}" presName="node" presStyleLbl="node1" presStyleIdx="1" presStyleCnt="3" custScaleX="271187" custScaleY="132751" custLinFactNeighborY="-6206">
        <dgm:presLayoutVars>
          <dgm:bulletEnabled val="1"/>
        </dgm:presLayoutVars>
      </dgm:prSet>
      <dgm:spPr/>
      <dgm:t>
        <a:bodyPr/>
        <a:lstStyle/>
        <a:p>
          <a:endParaRPr lang="en-US"/>
        </a:p>
      </dgm:t>
    </dgm:pt>
    <dgm:pt modelId="{55CD8D1A-9621-45A4-BB89-7EF28F2563C9}" type="pres">
      <dgm:prSet presAssocID="{4A7B1D37-0022-4460-8DF2-A43984302584}" presName="sibTrans" presStyleLbl="sibTrans2D1" presStyleIdx="1" presStyleCnt="2"/>
      <dgm:spPr/>
      <dgm:t>
        <a:bodyPr/>
        <a:lstStyle/>
        <a:p>
          <a:endParaRPr lang="en-US"/>
        </a:p>
      </dgm:t>
    </dgm:pt>
    <dgm:pt modelId="{3BC8C37E-7CA9-4A44-ADC6-83FB8302359B}" type="pres">
      <dgm:prSet presAssocID="{4A7B1D37-0022-4460-8DF2-A43984302584}" presName="connectorText" presStyleLbl="sibTrans2D1" presStyleIdx="1" presStyleCnt="2"/>
      <dgm:spPr/>
      <dgm:t>
        <a:bodyPr/>
        <a:lstStyle/>
        <a:p>
          <a:endParaRPr lang="en-US"/>
        </a:p>
      </dgm:t>
    </dgm:pt>
    <dgm:pt modelId="{F9C40FFB-F594-4A6F-9552-5A2970405823}" type="pres">
      <dgm:prSet presAssocID="{51E6B7F0-7D49-40E0-AEC9-5BFC659841D1}" presName="node" presStyleLbl="node1" presStyleIdx="2" presStyleCnt="3" custScaleX="213015" custScaleY="132751">
        <dgm:presLayoutVars>
          <dgm:bulletEnabled val="1"/>
        </dgm:presLayoutVars>
      </dgm:prSet>
      <dgm:spPr/>
      <dgm:t>
        <a:bodyPr/>
        <a:lstStyle/>
        <a:p>
          <a:endParaRPr lang="en-US"/>
        </a:p>
      </dgm:t>
    </dgm:pt>
  </dgm:ptLst>
  <dgm:cxnLst>
    <dgm:cxn modelId="{9D9F2ECB-FE91-415B-B3FC-FA9A55BD32C3}" srcId="{76CA8F97-D9A5-41B2-ACB7-C4C4A3D25A2B}" destId="{51E6B7F0-7D49-40E0-AEC9-5BFC659841D1}" srcOrd="2" destOrd="0" parTransId="{69FEBDE8-3B47-49E9-AAB0-D6B73450727E}" sibTransId="{8557351B-79B0-4E7D-8D38-845F4220E21F}"/>
    <dgm:cxn modelId="{CA27E6FA-5252-4252-8B60-EDC2A781B117}" type="presOf" srcId="{4A7B1D37-0022-4460-8DF2-A43984302584}" destId="{55CD8D1A-9621-45A4-BB89-7EF28F2563C9}" srcOrd="0" destOrd="0" presId="urn:microsoft.com/office/officeart/2005/8/layout/process1"/>
    <dgm:cxn modelId="{08F579C3-53C5-4AE7-A115-F34F376B99A8}" type="presOf" srcId="{325C5CC0-4E34-4D77-B580-DFCD0ED1D7F9}" destId="{BCE86A71-3F11-4AFF-BE56-B1B913B8A907}" srcOrd="1" destOrd="0" presId="urn:microsoft.com/office/officeart/2005/8/layout/process1"/>
    <dgm:cxn modelId="{756BDB0A-78E8-4DD2-BDA7-0FA600CEF414}" type="presOf" srcId="{213CE9BB-74EE-4FD4-A650-F7CD62D1F8CB}" destId="{FEE95859-CE32-4E0F-9551-9EDC24E73851}" srcOrd="0" destOrd="0" presId="urn:microsoft.com/office/officeart/2005/8/layout/process1"/>
    <dgm:cxn modelId="{3A115B9F-91B4-4BFB-AD62-3523BAAC698B}" type="presOf" srcId="{51E6B7F0-7D49-40E0-AEC9-5BFC659841D1}" destId="{F9C40FFB-F594-4A6F-9552-5A2970405823}" srcOrd="0" destOrd="0" presId="urn:microsoft.com/office/officeart/2005/8/layout/process1"/>
    <dgm:cxn modelId="{6E1864B8-6C9E-4B67-B51A-CE6701C69482}" type="presOf" srcId="{4A7B1D37-0022-4460-8DF2-A43984302584}" destId="{3BC8C37E-7CA9-4A44-ADC6-83FB8302359B}" srcOrd="1" destOrd="0" presId="urn:microsoft.com/office/officeart/2005/8/layout/process1"/>
    <dgm:cxn modelId="{BA2B77A8-2F38-46A0-B85A-6697B6A8F3A1}" srcId="{76CA8F97-D9A5-41B2-ACB7-C4C4A3D25A2B}" destId="{213CE9BB-74EE-4FD4-A650-F7CD62D1F8CB}" srcOrd="0" destOrd="0" parTransId="{8A4AB704-B90F-4A60-BC83-B89539B7DC89}" sibTransId="{325C5CC0-4E34-4D77-B580-DFCD0ED1D7F9}"/>
    <dgm:cxn modelId="{ECE14B0E-B3C5-4B9E-B8D7-E29C2F5A5765}" type="presOf" srcId="{76CA8F97-D9A5-41B2-ACB7-C4C4A3D25A2B}" destId="{C8506856-580E-4FC6-B4C1-8540FC53731A}" srcOrd="0" destOrd="0" presId="urn:microsoft.com/office/officeart/2005/8/layout/process1"/>
    <dgm:cxn modelId="{26B14D02-FD2D-4F3B-8449-8D76BD5E2B80}" type="presOf" srcId="{7B7C1AF1-2278-48C9-9391-14FCB58F0C6C}" destId="{006AEFE3-CC7E-40E3-9942-F0F938C1E5E5}" srcOrd="0" destOrd="0" presId="urn:microsoft.com/office/officeart/2005/8/layout/process1"/>
    <dgm:cxn modelId="{7FF75D7B-677A-4786-9656-C0D93692F329}" srcId="{76CA8F97-D9A5-41B2-ACB7-C4C4A3D25A2B}" destId="{7B7C1AF1-2278-48C9-9391-14FCB58F0C6C}" srcOrd="1" destOrd="0" parTransId="{75CA4222-8218-480F-ADBD-037D9C1CFFE1}" sibTransId="{4A7B1D37-0022-4460-8DF2-A43984302584}"/>
    <dgm:cxn modelId="{C8C7E083-6E08-4171-AEB1-51AD3E32624B}" type="presOf" srcId="{325C5CC0-4E34-4D77-B580-DFCD0ED1D7F9}" destId="{D2468847-375A-4D88-8761-01F138AC365A}" srcOrd="0" destOrd="0" presId="urn:microsoft.com/office/officeart/2005/8/layout/process1"/>
    <dgm:cxn modelId="{79F18BD2-A7DF-4804-BD5D-4FF81CB040F5}" type="presParOf" srcId="{C8506856-580E-4FC6-B4C1-8540FC53731A}" destId="{FEE95859-CE32-4E0F-9551-9EDC24E73851}" srcOrd="0" destOrd="0" presId="urn:microsoft.com/office/officeart/2005/8/layout/process1"/>
    <dgm:cxn modelId="{5FD92CE0-D5FD-4AB5-935E-919ABCFB294D}" type="presParOf" srcId="{C8506856-580E-4FC6-B4C1-8540FC53731A}" destId="{D2468847-375A-4D88-8761-01F138AC365A}" srcOrd="1" destOrd="0" presId="urn:microsoft.com/office/officeart/2005/8/layout/process1"/>
    <dgm:cxn modelId="{F1B3A4A3-E21A-4499-8609-D50D2BA5C45A}" type="presParOf" srcId="{D2468847-375A-4D88-8761-01F138AC365A}" destId="{BCE86A71-3F11-4AFF-BE56-B1B913B8A907}" srcOrd="0" destOrd="0" presId="urn:microsoft.com/office/officeart/2005/8/layout/process1"/>
    <dgm:cxn modelId="{EDE4C9CA-2E30-4368-837E-19B4311ACEDB}" type="presParOf" srcId="{C8506856-580E-4FC6-B4C1-8540FC53731A}" destId="{006AEFE3-CC7E-40E3-9942-F0F938C1E5E5}" srcOrd="2" destOrd="0" presId="urn:microsoft.com/office/officeart/2005/8/layout/process1"/>
    <dgm:cxn modelId="{565247FE-94E4-4CB9-B0E2-459E143979D4}" type="presParOf" srcId="{C8506856-580E-4FC6-B4C1-8540FC53731A}" destId="{55CD8D1A-9621-45A4-BB89-7EF28F2563C9}" srcOrd="3" destOrd="0" presId="urn:microsoft.com/office/officeart/2005/8/layout/process1"/>
    <dgm:cxn modelId="{F29DC228-6868-499D-B823-EEE7624588E3}" type="presParOf" srcId="{55CD8D1A-9621-45A4-BB89-7EF28F2563C9}" destId="{3BC8C37E-7CA9-4A44-ADC6-83FB8302359B}" srcOrd="0" destOrd="0" presId="urn:microsoft.com/office/officeart/2005/8/layout/process1"/>
    <dgm:cxn modelId="{262A8785-F6CB-4EF7-BA08-AE9413A12CA1}" type="presParOf" srcId="{C8506856-580E-4FC6-B4C1-8540FC53731A}" destId="{F9C40FFB-F594-4A6F-9552-5A29704058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95859-CE32-4E0F-9551-9EDC24E73851}">
      <dsp:nvSpPr>
        <dsp:cNvPr id="0" name=""/>
        <dsp:cNvSpPr/>
      </dsp:nvSpPr>
      <dsp:spPr>
        <a:xfrm>
          <a:off x="1078" y="0"/>
          <a:ext cx="641920" cy="1767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High</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6255" y="5177"/>
        <a:ext cx="631566" cy="166394"/>
      </dsp:txXfrm>
    </dsp:sp>
    <dsp:sp modelId="{D2468847-375A-4D88-8761-01F138AC365A}">
      <dsp:nvSpPr>
        <dsp:cNvPr id="0" name=""/>
        <dsp:cNvSpPr/>
      </dsp:nvSpPr>
      <dsp:spPr>
        <a:xfrm>
          <a:off x="667858" y="57548"/>
          <a:ext cx="52701" cy="61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667858" y="69878"/>
        <a:ext cx="36891" cy="36990"/>
      </dsp:txXfrm>
    </dsp:sp>
    <dsp:sp modelId="{006AEFE3-CC7E-40E3-9942-F0F938C1E5E5}">
      <dsp:nvSpPr>
        <dsp:cNvPr id="0" name=""/>
        <dsp:cNvSpPr/>
      </dsp:nvSpPr>
      <dsp:spPr>
        <a:xfrm>
          <a:off x="742435" y="0"/>
          <a:ext cx="674144" cy="1767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Medium</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747612" y="5177"/>
        <a:ext cx="663790" cy="166394"/>
      </dsp:txXfrm>
    </dsp:sp>
    <dsp:sp modelId="{55CD8D1A-9621-45A4-BB89-7EF28F2563C9}">
      <dsp:nvSpPr>
        <dsp:cNvPr id="0" name=""/>
        <dsp:cNvSpPr/>
      </dsp:nvSpPr>
      <dsp:spPr>
        <a:xfrm>
          <a:off x="1441439" y="57548"/>
          <a:ext cx="52701" cy="61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441439" y="69878"/>
        <a:ext cx="36891" cy="36990"/>
      </dsp:txXfrm>
    </dsp:sp>
    <dsp:sp modelId="{F9C40FFB-F594-4A6F-9552-5A2970405823}">
      <dsp:nvSpPr>
        <dsp:cNvPr id="0" name=""/>
        <dsp:cNvSpPr/>
      </dsp:nvSpPr>
      <dsp:spPr>
        <a:xfrm>
          <a:off x="1516016" y="0"/>
          <a:ext cx="529534" cy="176748"/>
        </a:xfrm>
        <a:prstGeom prst="roundRect">
          <a:avLst>
            <a:gd name="adj" fmla="val 10000"/>
          </a:avLst>
        </a:prstGeom>
        <a:solidFill>
          <a:srgbClr val="02A0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LOW</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1521193" y="5177"/>
        <a:ext cx="519180" cy="166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95859-CE32-4E0F-9551-9EDC24E73851}">
      <dsp:nvSpPr>
        <dsp:cNvPr id="0" name=""/>
        <dsp:cNvSpPr/>
      </dsp:nvSpPr>
      <dsp:spPr>
        <a:xfrm>
          <a:off x="1078" y="0"/>
          <a:ext cx="641920" cy="1767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High</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6255" y="5177"/>
        <a:ext cx="631566" cy="166394"/>
      </dsp:txXfrm>
    </dsp:sp>
    <dsp:sp modelId="{D2468847-375A-4D88-8761-01F138AC365A}">
      <dsp:nvSpPr>
        <dsp:cNvPr id="0" name=""/>
        <dsp:cNvSpPr/>
      </dsp:nvSpPr>
      <dsp:spPr>
        <a:xfrm>
          <a:off x="667858" y="57548"/>
          <a:ext cx="52701" cy="61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667858" y="69878"/>
        <a:ext cx="36891" cy="36990"/>
      </dsp:txXfrm>
    </dsp:sp>
    <dsp:sp modelId="{006AEFE3-CC7E-40E3-9942-F0F938C1E5E5}">
      <dsp:nvSpPr>
        <dsp:cNvPr id="0" name=""/>
        <dsp:cNvSpPr/>
      </dsp:nvSpPr>
      <dsp:spPr>
        <a:xfrm>
          <a:off x="742435" y="0"/>
          <a:ext cx="674144" cy="1767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Medium</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747612" y="5177"/>
        <a:ext cx="663790" cy="166394"/>
      </dsp:txXfrm>
    </dsp:sp>
    <dsp:sp modelId="{55CD8D1A-9621-45A4-BB89-7EF28F2563C9}">
      <dsp:nvSpPr>
        <dsp:cNvPr id="0" name=""/>
        <dsp:cNvSpPr/>
      </dsp:nvSpPr>
      <dsp:spPr>
        <a:xfrm>
          <a:off x="1441439" y="57548"/>
          <a:ext cx="52701" cy="61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441439" y="69878"/>
        <a:ext cx="36891" cy="36990"/>
      </dsp:txXfrm>
    </dsp:sp>
    <dsp:sp modelId="{F9C40FFB-F594-4A6F-9552-5A2970405823}">
      <dsp:nvSpPr>
        <dsp:cNvPr id="0" name=""/>
        <dsp:cNvSpPr/>
      </dsp:nvSpPr>
      <dsp:spPr>
        <a:xfrm>
          <a:off x="1516016" y="0"/>
          <a:ext cx="529534" cy="176748"/>
        </a:xfrm>
        <a:prstGeom prst="roundRect">
          <a:avLst>
            <a:gd name="adj" fmla="val 10000"/>
          </a:avLst>
        </a:prstGeom>
        <a:solidFill>
          <a:srgbClr val="02A0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LOW</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1521193" y="5177"/>
        <a:ext cx="519180" cy="166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95859-CE32-4E0F-9551-9EDC24E73851}">
      <dsp:nvSpPr>
        <dsp:cNvPr id="0" name=""/>
        <dsp:cNvSpPr/>
      </dsp:nvSpPr>
      <dsp:spPr>
        <a:xfrm>
          <a:off x="1078" y="0"/>
          <a:ext cx="641920" cy="1767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High</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6255" y="5177"/>
        <a:ext cx="631566" cy="166394"/>
      </dsp:txXfrm>
    </dsp:sp>
    <dsp:sp modelId="{D2468847-375A-4D88-8761-01F138AC365A}">
      <dsp:nvSpPr>
        <dsp:cNvPr id="0" name=""/>
        <dsp:cNvSpPr/>
      </dsp:nvSpPr>
      <dsp:spPr>
        <a:xfrm>
          <a:off x="667858" y="57548"/>
          <a:ext cx="52701" cy="61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667858" y="69878"/>
        <a:ext cx="36891" cy="36990"/>
      </dsp:txXfrm>
    </dsp:sp>
    <dsp:sp modelId="{006AEFE3-CC7E-40E3-9942-F0F938C1E5E5}">
      <dsp:nvSpPr>
        <dsp:cNvPr id="0" name=""/>
        <dsp:cNvSpPr/>
      </dsp:nvSpPr>
      <dsp:spPr>
        <a:xfrm>
          <a:off x="742435" y="0"/>
          <a:ext cx="674144" cy="1767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Medium</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747612" y="5177"/>
        <a:ext cx="663790" cy="166394"/>
      </dsp:txXfrm>
    </dsp:sp>
    <dsp:sp modelId="{55CD8D1A-9621-45A4-BB89-7EF28F2563C9}">
      <dsp:nvSpPr>
        <dsp:cNvPr id="0" name=""/>
        <dsp:cNvSpPr/>
      </dsp:nvSpPr>
      <dsp:spPr>
        <a:xfrm>
          <a:off x="1441439" y="57548"/>
          <a:ext cx="52701" cy="61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441439" y="69878"/>
        <a:ext cx="36891" cy="36990"/>
      </dsp:txXfrm>
    </dsp:sp>
    <dsp:sp modelId="{F9C40FFB-F594-4A6F-9552-5A2970405823}">
      <dsp:nvSpPr>
        <dsp:cNvPr id="0" name=""/>
        <dsp:cNvSpPr/>
      </dsp:nvSpPr>
      <dsp:spPr>
        <a:xfrm>
          <a:off x="1516016" y="0"/>
          <a:ext cx="529534" cy="176748"/>
        </a:xfrm>
        <a:prstGeom prst="roundRect">
          <a:avLst>
            <a:gd name="adj" fmla="val 10000"/>
          </a:avLst>
        </a:prstGeom>
        <a:solidFill>
          <a:srgbClr val="02A0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LOW</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1521193" y="5177"/>
        <a:ext cx="519180" cy="166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95859-CE32-4E0F-9551-9EDC24E73851}">
      <dsp:nvSpPr>
        <dsp:cNvPr id="0" name=""/>
        <dsp:cNvSpPr/>
      </dsp:nvSpPr>
      <dsp:spPr>
        <a:xfrm>
          <a:off x="1078" y="0"/>
          <a:ext cx="641920" cy="1767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High</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6255" y="5177"/>
        <a:ext cx="631566" cy="166394"/>
      </dsp:txXfrm>
    </dsp:sp>
    <dsp:sp modelId="{D2468847-375A-4D88-8761-01F138AC365A}">
      <dsp:nvSpPr>
        <dsp:cNvPr id="0" name=""/>
        <dsp:cNvSpPr/>
      </dsp:nvSpPr>
      <dsp:spPr>
        <a:xfrm>
          <a:off x="667858" y="57548"/>
          <a:ext cx="52701" cy="61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667858" y="69878"/>
        <a:ext cx="36891" cy="36990"/>
      </dsp:txXfrm>
    </dsp:sp>
    <dsp:sp modelId="{006AEFE3-CC7E-40E3-9942-F0F938C1E5E5}">
      <dsp:nvSpPr>
        <dsp:cNvPr id="0" name=""/>
        <dsp:cNvSpPr/>
      </dsp:nvSpPr>
      <dsp:spPr>
        <a:xfrm>
          <a:off x="742435" y="0"/>
          <a:ext cx="674144" cy="1767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Medium</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747612" y="5177"/>
        <a:ext cx="663790" cy="166394"/>
      </dsp:txXfrm>
    </dsp:sp>
    <dsp:sp modelId="{55CD8D1A-9621-45A4-BB89-7EF28F2563C9}">
      <dsp:nvSpPr>
        <dsp:cNvPr id="0" name=""/>
        <dsp:cNvSpPr/>
      </dsp:nvSpPr>
      <dsp:spPr>
        <a:xfrm>
          <a:off x="1441439" y="57548"/>
          <a:ext cx="52701" cy="61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441439" y="69878"/>
        <a:ext cx="36891" cy="36990"/>
      </dsp:txXfrm>
    </dsp:sp>
    <dsp:sp modelId="{F9C40FFB-F594-4A6F-9552-5A2970405823}">
      <dsp:nvSpPr>
        <dsp:cNvPr id="0" name=""/>
        <dsp:cNvSpPr/>
      </dsp:nvSpPr>
      <dsp:spPr>
        <a:xfrm>
          <a:off x="1516016" y="0"/>
          <a:ext cx="529534" cy="176748"/>
        </a:xfrm>
        <a:prstGeom prst="roundRect">
          <a:avLst>
            <a:gd name="adj" fmla="val 10000"/>
          </a:avLst>
        </a:prstGeom>
        <a:solidFill>
          <a:srgbClr val="02A0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LOW</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1521193" y="5177"/>
        <a:ext cx="519180" cy="1663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95859-CE32-4E0F-9551-9EDC24E73851}">
      <dsp:nvSpPr>
        <dsp:cNvPr id="0" name=""/>
        <dsp:cNvSpPr/>
      </dsp:nvSpPr>
      <dsp:spPr>
        <a:xfrm>
          <a:off x="1078" y="0"/>
          <a:ext cx="641920" cy="1767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High</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6255" y="5177"/>
        <a:ext cx="631566" cy="166394"/>
      </dsp:txXfrm>
    </dsp:sp>
    <dsp:sp modelId="{D2468847-375A-4D88-8761-01F138AC365A}">
      <dsp:nvSpPr>
        <dsp:cNvPr id="0" name=""/>
        <dsp:cNvSpPr/>
      </dsp:nvSpPr>
      <dsp:spPr>
        <a:xfrm>
          <a:off x="667858" y="57548"/>
          <a:ext cx="52701" cy="61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667858" y="69878"/>
        <a:ext cx="36891" cy="36990"/>
      </dsp:txXfrm>
    </dsp:sp>
    <dsp:sp modelId="{006AEFE3-CC7E-40E3-9942-F0F938C1E5E5}">
      <dsp:nvSpPr>
        <dsp:cNvPr id="0" name=""/>
        <dsp:cNvSpPr/>
      </dsp:nvSpPr>
      <dsp:spPr>
        <a:xfrm>
          <a:off x="742435" y="0"/>
          <a:ext cx="674144" cy="1767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Medium</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747612" y="5177"/>
        <a:ext cx="663790" cy="166394"/>
      </dsp:txXfrm>
    </dsp:sp>
    <dsp:sp modelId="{55CD8D1A-9621-45A4-BB89-7EF28F2563C9}">
      <dsp:nvSpPr>
        <dsp:cNvPr id="0" name=""/>
        <dsp:cNvSpPr/>
      </dsp:nvSpPr>
      <dsp:spPr>
        <a:xfrm>
          <a:off x="1441439" y="57548"/>
          <a:ext cx="52701" cy="61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441439" y="69878"/>
        <a:ext cx="36891" cy="36990"/>
      </dsp:txXfrm>
    </dsp:sp>
    <dsp:sp modelId="{F9C40FFB-F594-4A6F-9552-5A2970405823}">
      <dsp:nvSpPr>
        <dsp:cNvPr id="0" name=""/>
        <dsp:cNvSpPr/>
      </dsp:nvSpPr>
      <dsp:spPr>
        <a:xfrm>
          <a:off x="1516016" y="0"/>
          <a:ext cx="529534" cy="176748"/>
        </a:xfrm>
        <a:prstGeom prst="roundRect">
          <a:avLst>
            <a:gd name="adj" fmla="val 10000"/>
          </a:avLst>
        </a:prstGeom>
        <a:solidFill>
          <a:srgbClr val="02A0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LOW</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1521193" y="5177"/>
        <a:ext cx="519180" cy="1663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95859-CE32-4E0F-9551-9EDC24E73851}">
      <dsp:nvSpPr>
        <dsp:cNvPr id="0" name=""/>
        <dsp:cNvSpPr/>
      </dsp:nvSpPr>
      <dsp:spPr>
        <a:xfrm>
          <a:off x="1078" y="0"/>
          <a:ext cx="641920" cy="1767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High</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6255" y="5177"/>
        <a:ext cx="631566" cy="166394"/>
      </dsp:txXfrm>
    </dsp:sp>
    <dsp:sp modelId="{D2468847-375A-4D88-8761-01F138AC365A}">
      <dsp:nvSpPr>
        <dsp:cNvPr id="0" name=""/>
        <dsp:cNvSpPr/>
      </dsp:nvSpPr>
      <dsp:spPr>
        <a:xfrm>
          <a:off x="667858" y="57548"/>
          <a:ext cx="52701" cy="61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667858" y="69878"/>
        <a:ext cx="36891" cy="36990"/>
      </dsp:txXfrm>
    </dsp:sp>
    <dsp:sp modelId="{006AEFE3-CC7E-40E3-9942-F0F938C1E5E5}">
      <dsp:nvSpPr>
        <dsp:cNvPr id="0" name=""/>
        <dsp:cNvSpPr/>
      </dsp:nvSpPr>
      <dsp:spPr>
        <a:xfrm>
          <a:off x="742435" y="0"/>
          <a:ext cx="674144" cy="1767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Medium</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747612" y="5177"/>
        <a:ext cx="663790" cy="166394"/>
      </dsp:txXfrm>
    </dsp:sp>
    <dsp:sp modelId="{55CD8D1A-9621-45A4-BB89-7EF28F2563C9}">
      <dsp:nvSpPr>
        <dsp:cNvPr id="0" name=""/>
        <dsp:cNvSpPr/>
      </dsp:nvSpPr>
      <dsp:spPr>
        <a:xfrm>
          <a:off x="1441439" y="57548"/>
          <a:ext cx="52701" cy="61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441439" y="69878"/>
        <a:ext cx="36891" cy="36990"/>
      </dsp:txXfrm>
    </dsp:sp>
    <dsp:sp modelId="{F9C40FFB-F594-4A6F-9552-5A2970405823}">
      <dsp:nvSpPr>
        <dsp:cNvPr id="0" name=""/>
        <dsp:cNvSpPr/>
      </dsp:nvSpPr>
      <dsp:spPr>
        <a:xfrm>
          <a:off x="1516016" y="0"/>
          <a:ext cx="529534" cy="176748"/>
        </a:xfrm>
        <a:prstGeom prst="roundRect">
          <a:avLst>
            <a:gd name="adj" fmla="val 10000"/>
          </a:avLst>
        </a:prstGeom>
        <a:solidFill>
          <a:srgbClr val="02A00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a:latin typeface="Calibri" panose="020F0502020204030204" pitchFamily="34" charset="0"/>
              <a:ea typeface="Calibri" panose="020F0502020204030204" pitchFamily="34" charset="0"/>
              <a:cs typeface="Calibri" panose="020F0502020204030204" pitchFamily="34" charset="0"/>
            </a:rPr>
            <a:t>LOW</a:t>
          </a:r>
          <a:endParaRPr lang="en-IN"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1521193" y="5177"/>
        <a:ext cx="519180" cy="1663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9071" cy="513828"/>
          </a:xfrm>
          <a:prstGeom prst="rect">
            <a:avLst/>
          </a:prstGeom>
        </p:spPr>
        <p:txBody>
          <a:bodyPr vert="horz" lIns="97219" tIns="48610" rIns="97219" bIns="48610" rtlCol="0"/>
          <a:lstStyle>
            <a:lvl1pPr algn="l">
              <a:defRPr sz="1300"/>
            </a:lvl1pPr>
          </a:lstStyle>
          <a:p>
            <a:endParaRPr lang="en-US"/>
          </a:p>
        </p:txBody>
      </p:sp>
      <p:sp>
        <p:nvSpPr>
          <p:cNvPr id="3" name="Date Placeholder 2"/>
          <p:cNvSpPr>
            <a:spLocks noGrp="1"/>
          </p:cNvSpPr>
          <p:nvPr>
            <p:ph type="dt" idx="1"/>
          </p:nvPr>
        </p:nvSpPr>
        <p:spPr>
          <a:xfrm>
            <a:off x="4023384" y="1"/>
            <a:ext cx="3079071" cy="513828"/>
          </a:xfrm>
          <a:prstGeom prst="rect">
            <a:avLst/>
          </a:prstGeom>
        </p:spPr>
        <p:txBody>
          <a:bodyPr vert="horz" lIns="97219" tIns="48610" rIns="97219" bIns="48610" rtlCol="0"/>
          <a:lstStyle>
            <a:lvl1pPr algn="r">
              <a:defRPr sz="1300"/>
            </a:lvl1pPr>
          </a:lstStyle>
          <a:p>
            <a:fld id="{B924F09B-57A7-483E-9B8E-4F71E336957D}" type="datetimeFigureOut">
              <a:rPr lang="en-US" smtClean="0"/>
              <a:t>12/28/2025</a:t>
            </a:fld>
            <a:endParaRPr lang="en-US"/>
          </a:p>
        </p:txBody>
      </p:sp>
      <p:sp>
        <p:nvSpPr>
          <p:cNvPr id="4" name="Slide Image Placeholder 3"/>
          <p:cNvSpPr>
            <a:spLocks noGrp="1" noRot="1" noChangeAspect="1"/>
          </p:cNvSpPr>
          <p:nvPr>
            <p:ph type="sldImg" idx="2"/>
          </p:nvPr>
        </p:nvSpPr>
        <p:spPr>
          <a:xfrm>
            <a:off x="1250950" y="1279525"/>
            <a:ext cx="4602163" cy="3452813"/>
          </a:xfrm>
          <a:prstGeom prst="rect">
            <a:avLst/>
          </a:prstGeom>
          <a:noFill/>
          <a:ln w="12700">
            <a:solidFill>
              <a:prstClr val="black"/>
            </a:solidFill>
          </a:ln>
        </p:spPr>
        <p:txBody>
          <a:bodyPr vert="horz" lIns="97219" tIns="48610" rIns="97219" bIns="48610" rtlCol="0" anchor="ctr"/>
          <a:lstStyle/>
          <a:p>
            <a:endParaRPr lang="en-US"/>
          </a:p>
        </p:txBody>
      </p:sp>
      <p:sp>
        <p:nvSpPr>
          <p:cNvPr id="5" name="Notes Placeholder 4"/>
          <p:cNvSpPr>
            <a:spLocks noGrp="1"/>
          </p:cNvSpPr>
          <p:nvPr>
            <p:ph type="body" sz="quarter" idx="3"/>
          </p:nvPr>
        </p:nvSpPr>
        <p:spPr>
          <a:xfrm>
            <a:off x="711050" y="4925059"/>
            <a:ext cx="5681963" cy="4030228"/>
          </a:xfrm>
          <a:prstGeom prst="rect">
            <a:avLst/>
          </a:prstGeom>
        </p:spPr>
        <p:txBody>
          <a:bodyPr vert="horz" lIns="97219" tIns="48610" rIns="97219" bIns="4861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0786"/>
            <a:ext cx="3079071" cy="513828"/>
          </a:xfrm>
          <a:prstGeom prst="rect">
            <a:avLst/>
          </a:prstGeom>
        </p:spPr>
        <p:txBody>
          <a:bodyPr vert="horz" lIns="97219" tIns="48610" rIns="97219" bIns="48610" rtlCol="0" anchor="b"/>
          <a:lstStyle>
            <a:lvl1pPr algn="l">
              <a:defRPr sz="1300"/>
            </a:lvl1pPr>
          </a:lstStyle>
          <a:p>
            <a:endParaRPr lang="en-US"/>
          </a:p>
        </p:txBody>
      </p:sp>
      <p:sp>
        <p:nvSpPr>
          <p:cNvPr id="7" name="Slide Number Placeholder 6"/>
          <p:cNvSpPr>
            <a:spLocks noGrp="1"/>
          </p:cNvSpPr>
          <p:nvPr>
            <p:ph type="sldNum" sz="quarter" idx="5"/>
          </p:nvPr>
        </p:nvSpPr>
        <p:spPr>
          <a:xfrm>
            <a:off x="4023384" y="9720786"/>
            <a:ext cx="3079071" cy="513828"/>
          </a:xfrm>
          <a:prstGeom prst="rect">
            <a:avLst/>
          </a:prstGeom>
        </p:spPr>
        <p:txBody>
          <a:bodyPr vert="horz" lIns="97219" tIns="48610" rIns="97219" bIns="48610" rtlCol="0" anchor="b"/>
          <a:lstStyle>
            <a:lvl1pPr algn="r">
              <a:defRPr sz="1300"/>
            </a:lvl1pPr>
          </a:lstStyle>
          <a:p>
            <a:fld id="{686B3856-E50D-4B27-A4DB-9F63C4AA236E}" type="slidenum">
              <a:rPr lang="en-US" smtClean="0"/>
              <a:t>‹#›</a:t>
            </a:fld>
            <a:endParaRPr lang="en-US"/>
          </a:p>
        </p:txBody>
      </p:sp>
    </p:spTree>
    <p:extLst>
      <p:ext uri="{BB962C8B-B14F-4D97-AF65-F5344CB8AC3E}">
        <p14:creationId xmlns:p14="http://schemas.microsoft.com/office/powerpoint/2010/main" val="145003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1670F2-4D1C-F243-A498-C7A1AF23B58E}" type="slidenum">
              <a:rPr lang="en-US" smtClean="0"/>
              <a:t>27</a:t>
            </a:fld>
            <a:endParaRPr lang="en-US"/>
          </a:p>
        </p:txBody>
      </p:sp>
    </p:spTree>
    <p:extLst>
      <p:ext uri="{BB962C8B-B14F-4D97-AF65-F5344CB8AC3E}">
        <p14:creationId xmlns:p14="http://schemas.microsoft.com/office/powerpoint/2010/main" val="455763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7F8DFCAA-FC86-414B-9D5D-E1AB67ED0C00}"/>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1257300"/>
            <a:ext cx="9144000" cy="49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8"/>
          </a:p>
          <a:p>
            <a:pPr algn="ctr"/>
            <a:endParaRPr lang="en-US" sz="1108"/>
          </a:p>
          <a:p>
            <a:pPr algn="ctr"/>
            <a:endParaRPr lang="en-US" sz="1108"/>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585">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3"/>
            <a:ext cx="4914900" cy="1280159"/>
          </a:xfrm>
        </p:spPr>
        <p:txBody>
          <a:bodyPr lIns="274320" tIns="91440" bIns="91440">
            <a:noAutofit/>
          </a:bodyPr>
          <a:lstStyle>
            <a:lvl1pPr marL="0" indent="0" algn="l">
              <a:lnSpc>
                <a:spcPct val="90000"/>
              </a:lnSpc>
              <a:spcBef>
                <a:spcPts val="1108"/>
              </a:spcBef>
              <a:spcAft>
                <a:spcPts val="0"/>
              </a:spcAft>
              <a:buNone/>
              <a:defRPr sz="1477">
                <a:solidFill>
                  <a:schemeClr val="bg1"/>
                </a:solidFill>
                <a:latin typeface="+mj-lt"/>
              </a:defRPr>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a:t>
            </a:r>
            <a:br>
              <a:rPr lang="en-US"/>
            </a:br>
            <a:r>
              <a:rPr lang="en-US"/>
              <a:t>1-2 lines</a:t>
            </a:r>
          </a:p>
          <a:p>
            <a:r>
              <a:rPr lang="en-US"/>
              <a:t>Date</a:t>
            </a:r>
          </a:p>
        </p:txBody>
      </p:sp>
      <p:sp>
        <p:nvSpPr>
          <p:cNvPr id="10" name="Rectangle 9"/>
          <p:cNvSpPr/>
          <p:nvPr userDrawn="1"/>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8"/>
          </a:p>
        </p:txBody>
      </p:sp>
      <p:sp>
        <p:nvSpPr>
          <p:cNvPr id="18" name="TextBox 17"/>
          <p:cNvSpPr txBox="1"/>
          <p:nvPr userDrawn="1"/>
        </p:nvSpPr>
        <p:spPr>
          <a:xfrm>
            <a:off x="5800032" y="6286502"/>
            <a:ext cx="2904642" cy="571499"/>
          </a:xfrm>
          <a:prstGeom prst="rect">
            <a:avLst/>
          </a:prstGeom>
          <a:noFill/>
        </p:spPr>
        <p:txBody>
          <a:bodyPr wrap="none" lIns="0" tIns="0" rIns="0" bIns="0" rtlCol="0" anchor="ctr" anchorCtr="0">
            <a:noAutofit/>
          </a:bodyPr>
          <a:lstStyle/>
          <a:p>
            <a:pPr algn="r"/>
            <a:r>
              <a:rPr lang="en-US" sz="738" kern="1200">
                <a:solidFill>
                  <a:schemeClr val="tx1"/>
                </a:solidFill>
                <a:latin typeface="+mj-lt"/>
                <a:ea typeface="+mn-ea"/>
                <a:cs typeface="Lao UI" panose="020B0502040204020203" pitchFamily="34" charset="0"/>
              </a:rPr>
              <a:t>Internal Audit, Risk, Business &amp; Technology Consulting </a:t>
            </a:r>
            <a:endParaRPr lang="en-US" sz="738">
              <a:latin typeface="+mj-lt"/>
              <a:cs typeface="Lao UI" panose="020B0502040204020203" pitchFamily="34"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83091" y="323378"/>
            <a:ext cx="1301511" cy="491257"/>
          </a:xfrm>
          <a:prstGeom prst="rect">
            <a:avLst/>
          </a:prstGeom>
        </p:spPr>
      </p:pic>
    </p:spTree>
    <p:extLst>
      <p:ext uri="{BB962C8B-B14F-4D97-AF65-F5344CB8AC3E}">
        <p14:creationId xmlns:p14="http://schemas.microsoft.com/office/powerpoint/2010/main" val="218871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Divider_Image 2">
    <p:spTree>
      <p:nvGrpSpPr>
        <p:cNvPr id="1" name=""/>
        <p:cNvGrpSpPr/>
        <p:nvPr/>
      </p:nvGrpSpPr>
      <p:grpSpPr>
        <a:xfrm>
          <a:off x="0" y="0"/>
          <a:ext cx="0" cy="0"/>
          <a:chOff x="0" y="0"/>
          <a:chExt cx="0" cy="0"/>
        </a:xfrm>
      </p:grpSpPr>
      <p:pic>
        <p:nvPicPr>
          <p:cNvPr id="2" name="Picture 1" descr="A blue and orange background&#10;&#10;Description automatically generated with low confidence">
            <a:extLst>
              <a:ext uri="{FF2B5EF4-FFF2-40B4-BE49-F238E27FC236}">
                <a16:creationId xmlns:a16="http://schemas.microsoft.com/office/drawing/2014/main" xmlns="" id="{5B64C8D1-BEDD-2C37-7A4E-780DE5A77ABA}"/>
              </a:ext>
            </a:extLst>
          </p:cNvPr>
          <p:cNvPicPr>
            <a:picLocks noChangeAspect="1"/>
          </p:cNvPicPr>
          <p:nvPr userDrawn="1"/>
        </p:nvPicPr>
        <p:blipFill rotWithShape="1">
          <a:blip r:embed="rId2"/>
          <a:srcRect r="22013"/>
          <a:stretch/>
        </p:blipFill>
        <p:spPr>
          <a:xfrm>
            <a:off x="-13186" y="-26376"/>
            <a:ext cx="5697415" cy="6912000"/>
          </a:xfrm>
          <a:prstGeom prst="rect">
            <a:avLst/>
          </a:prstGeom>
          <a:ln>
            <a:noFill/>
          </a:ln>
        </p:spPr>
      </p:pic>
      <p:pic>
        <p:nvPicPr>
          <p:cNvPr id="11" name="Picture 10">
            <a:extLst>
              <a:ext uri="{FF2B5EF4-FFF2-40B4-BE49-F238E27FC236}">
                <a16:creationId xmlns:a16="http://schemas.microsoft.com/office/drawing/2014/main" xmlns="" id="{1F7D164A-1C7C-A296-E05E-D4D0CA9D70A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40532" y="6273803"/>
            <a:ext cx="607463" cy="241965"/>
          </a:xfrm>
          <a:prstGeom prst="rect">
            <a:avLst/>
          </a:prstGeom>
        </p:spPr>
      </p:pic>
      <p:sp>
        <p:nvSpPr>
          <p:cNvPr id="7" name="Picture Placeholder 6">
            <a:extLst>
              <a:ext uri="{FF2B5EF4-FFF2-40B4-BE49-F238E27FC236}">
                <a16:creationId xmlns:a16="http://schemas.microsoft.com/office/drawing/2014/main" xmlns="" id="{22902998-3A49-5D9A-F8A1-EDAF04E6AD65}"/>
              </a:ext>
            </a:extLst>
          </p:cNvPr>
          <p:cNvSpPr>
            <a:spLocks noGrp="1"/>
          </p:cNvSpPr>
          <p:nvPr>
            <p:ph type="pic" sz="quarter" idx="12" hasCustomPrompt="1"/>
          </p:nvPr>
        </p:nvSpPr>
        <p:spPr>
          <a:xfrm>
            <a:off x="5629277" y="0"/>
            <a:ext cx="3514725" cy="6858000"/>
          </a:xfrm>
          <a:prstGeom prst="rect">
            <a:avLst/>
          </a:prstGeom>
          <a:solidFill>
            <a:schemeClr val="bg2">
              <a:lumMod val="40000"/>
              <a:lumOff val="60000"/>
            </a:schemeClr>
          </a:solidFill>
        </p:spPr>
        <p:txBody>
          <a:bodyPr>
            <a:normAutofit/>
          </a:bodyPr>
          <a:lstStyle>
            <a:lvl1pPr marL="0" indent="0" algn="ctr">
              <a:buNone/>
              <a:defRPr sz="900" b="0" i="0">
                <a:latin typeface="Arial" panose="020B0604020202020204" pitchFamily="34" charset="0"/>
              </a:defRPr>
            </a:lvl1pPr>
          </a:lstStyle>
          <a:p>
            <a:r>
              <a:rPr lang="en-US"/>
              <a:t>Insert picture here</a:t>
            </a:r>
          </a:p>
        </p:txBody>
      </p:sp>
      <p:sp>
        <p:nvSpPr>
          <p:cNvPr id="6" name="Text Placeholder 14">
            <a:extLst>
              <a:ext uri="{FF2B5EF4-FFF2-40B4-BE49-F238E27FC236}">
                <a16:creationId xmlns:a16="http://schemas.microsoft.com/office/drawing/2014/main" xmlns="" id="{A6513FAE-4167-2A8F-7885-3887A9224F5D}"/>
              </a:ext>
            </a:extLst>
          </p:cNvPr>
          <p:cNvSpPr>
            <a:spLocks noGrp="1"/>
          </p:cNvSpPr>
          <p:nvPr>
            <p:ph type="body" sz="quarter" idx="10" hasCustomPrompt="1"/>
          </p:nvPr>
        </p:nvSpPr>
        <p:spPr>
          <a:xfrm>
            <a:off x="440531" y="2737912"/>
            <a:ext cx="4591076" cy="615553"/>
          </a:xfrm>
          <a:prstGeom prst="rect">
            <a:avLst/>
          </a:prstGeom>
        </p:spPr>
        <p:txBody>
          <a:bodyPr wrap="square" lIns="0" tIns="0" rIns="0" bIns="0" anchor="b" anchorCtr="0">
            <a:noAutofit/>
          </a:bodyPr>
          <a:lstStyle>
            <a:lvl1pPr marL="0" indent="0">
              <a:buNone/>
              <a:defRPr sz="3000" b="1" i="0">
                <a:solidFill>
                  <a:schemeClr val="bg1"/>
                </a:solidFill>
                <a:latin typeface="Barlow Condensed Light" pitchFamily="2" charset="77"/>
              </a:defRPr>
            </a:lvl1pPr>
            <a:lvl2pPr marL="342892" indent="0">
              <a:buNone/>
              <a:defRPr/>
            </a:lvl2pPr>
            <a:lvl3pPr marL="685783" indent="0">
              <a:buNone/>
              <a:defRPr/>
            </a:lvl3pPr>
            <a:lvl4pPr marL="1028675" indent="0">
              <a:buNone/>
              <a:defRPr/>
            </a:lvl4pPr>
            <a:lvl5pPr marL="1371566" indent="0">
              <a:buNone/>
              <a:defRPr/>
            </a:lvl5pPr>
          </a:lstStyle>
          <a:p>
            <a:pPr lvl="0"/>
            <a:r>
              <a:rPr lang="en-GB"/>
              <a:t>Click to edit divider title header</a:t>
            </a:r>
          </a:p>
        </p:txBody>
      </p:sp>
      <p:sp>
        <p:nvSpPr>
          <p:cNvPr id="4" name="Text Placeholder 14">
            <a:extLst>
              <a:ext uri="{FF2B5EF4-FFF2-40B4-BE49-F238E27FC236}">
                <a16:creationId xmlns:a16="http://schemas.microsoft.com/office/drawing/2014/main" xmlns="" id="{177FEE43-DA9B-C76E-67AB-ACF5B1CF6433}"/>
              </a:ext>
            </a:extLst>
          </p:cNvPr>
          <p:cNvSpPr>
            <a:spLocks noGrp="1"/>
          </p:cNvSpPr>
          <p:nvPr>
            <p:ph type="body" sz="quarter" idx="11" hasCustomPrompt="1"/>
          </p:nvPr>
        </p:nvSpPr>
        <p:spPr>
          <a:xfrm>
            <a:off x="440531" y="3504548"/>
            <a:ext cx="4591076" cy="276999"/>
          </a:xfrm>
          <a:prstGeom prst="rect">
            <a:avLst/>
          </a:prstGeom>
        </p:spPr>
        <p:txBody>
          <a:bodyPr wrap="square" lIns="0" tIns="0" rIns="0" bIns="0">
            <a:noAutofit/>
          </a:bodyPr>
          <a:lstStyle>
            <a:lvl1pPr marL="0" indent="0">
              <a:lnSpc>
                <a:spcPct val="100000"/>
              </a:lnSpc>
              <a:spcBef>
                <a:spcPts val="0"/>
              </a:spcBef>
              <a:buNone/>
              <a:defRPr sz="1351" b="0" i="0">
                <a:solidFill>
                  <a:schemeClr val="bg1"/>
                </a:solidFill>
                <a:latin typeface="Arial" panose="020B0604020202020204" pitchFamily="34" charset="0"/>
                <a:cs typeface="Arial" panose="020B0604020202020204" pitchFamily="34" charset="0"/>
              </a:defRPr>
            </a:lvl1pPr>
            <a:lvl2pPr marL="342892" indent="0">
              <a:buNone/>
              <a:defRPr/>
            </a:lvl2pPr>
            <a:lvl3pPr marL="685783" indent="0">
              <a:buNone/>
              <a:defRPr/>
            </a:lvl3pPr>
            <a:lvl4pPr marL="1028675" indent="0">
              <a:buNone/>
              <a:defRPr/>
            </a:lvl4pPr>
            <a:lvl5pPr marL="1371566" indent="0">
              <a:buNone/>
              <a:defRPr/>
            </a:lvl5pPr>
          </a:lstStyle>
          <a:p>
            <a:pPr lvl="0"/>
            <a:r>
              <a:rPr lang="en-GB"/>
              <a:t>Click to add divider </a:t>
            </a:r>
            <a:r>
              <a:rPr lang="en-GB" err="1"/>
              <a:t>subheader</a:t>
            </a:r>
            <a:endParaRPr lang="en-GB"/>
          </a:p>
        </p:txBody>
      </p:sp>
    </p:spTree>
    <p:extLst>
      <p:ext uri="{BB962C8B-B14F-4D97-AF65-F5344CB8AC3E}">
        <p14:creationId xmlns:p14="http://schemas.microsoft.com/office/powerpoint/2010/main" val="1452313133"/>
      </p:ext>
    </p:extLst>
  </p:cSld>
  <p:clrMapOvr>
    <a:masterClrMapping/>
  </p:clrMapOvr>
  <p:extLst>
    <p:ext uri="{DCECCB84-F9BA-43D5-87BE-67443E8EF086}">
      <p15:sldGuideLst xmlns:p15="http://schemas.microsoft.com/office/powerpoint/2012/main" xmlns="">
        <p15:guide id="5" orient="horz" pos="368">
          <p15:clr>
            <a:srgbClr val="FBAE40"/>
          </p15:clr>
        </p15:guide>
        <p15:guide id="6" orient="horz" pos="38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12/28/2025</a:t>
            </a:fld>
            <a:endParaRPr lang="en-US"/>
          </a:p>
        </p:txBody>
      </p:sp>
      <p:sp>
        <p:nvSpPr>
          <p:cNvPr id="4" name="Holder 4"/>
          <p:cNvSpPr>
            <a:spLocks noGrp="1"/>
          </p:cNvSpPr>
          <p:nvPr>
            <p:ph type="sldNum" sz="quarter" idx="7"/>
          </p:nvPr>
        </p:nvSpPr>
        <p:spPr>
          <a:xfrm>
            <a:off x="566738" y="6483401"/>
            <a:ext cx="174407" cy="153888"/>
          </a:xfrm>
        </p:spPr>
        <p:txBody>
          <a:bodyPr lIns="0" tIns="0" rIns="0" bIns="0"/>
          <a:lstStyle>
            <a:lvl1pPr>
              <a:defRPr sz="1000" b="0" i="0">
                <a:solidFill>
                  <a:srgbClr val="E6E6E6"/>
                </a:solidFill>
                <a:latin typeface="Arial MT"/>
                <a:cs typeface="Arial MT"/>
              </a:defRPr>
            </a:lvl1pPr>
          </a:lstStyle>
          <a:p>
            <a:pPr marL="34191"/>
            <a:fld id="{81D60167-4931-47E6-BA6A-407CBD079E47}" type="slidenum">
              <a:rPr lang="en-US" spc="-45" smtClean="0"/>
              <a:pPr marL="34191"/>
              <a:t>‹#›</a:t>
            </a:fld>
            <a:endParaRPr lang="en-US" spc="-45" dirty="0"/>
          </a:p>
        </p:txBody>
      </p:sp>
    </p:spTree>
    <p:extLst>
      <p:ext uri="{BB962C8B-B14F-4D97-AF65-F5344CB8AC3E}">
        <p14:creationId xmlns:p14="http://schemas.microsoft.com/office/powerpoint/2010/main" val="3350201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A00C-DD51-4A17-BA8C-053868582C03}"/>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C7F74324-E29E-4304-A07E-2169DACF010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ED13C660-5D3D-4E38-9D8E-FDA0EC7B4849}"/>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5" name="Footer Placeholder 4">
            <a:extLst>
              <a:ext uri="{FF2B5EF4-FFF2-40B4-BE49-F238E27FC236}">
                <a16:creationId xmlns:a16="http://schemas.microsoft.com/office/drawing/2014/main" xmlns="" id="{08490F46-D68C-4F07-B8C9-BACB5705C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01B894F-A167-4C95-9B03-DC72AC603404}"/>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306540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5936E1-4598-4E35-B9EA-2EAF0F1293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6630C62-854A-437E-90F0-A35D33F1D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A98ECA1-718C-4507-8760-316DC7FE710F}"/>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5" name="Footer Placeholder 4">
            <a:extLst>
              <a:ext uri="{FF2B5EF4-FFF2-40B4-BE49-F238E27FC236}">
                <a16:creationId xmlns:a16="http://schemas.microsoft.com/office/drawing/2014/main" xmlns="" id="{2BE567B7-C6AE-4FCF-AC8D-2AF95DF36B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DB012D3-B7CC-4294-9395-8243DAD4AF8C}"/>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2788582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E2E49-41F7-4C5B-9B52-BC3B2D9BB54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F89C2A9-6F7A-4EFA-9EAC-3AE5CE3C844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E907771-C4C4-4C2F-8009-C446915705B0}"/>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5" name="Footer Placeholder 4">
            <a:extLst>
              <a:ext uri="{FF2B5EF4-FFF2-40B4-BE49-F238E27FC236}">
                <a16:creationId xmlns:a16="http://schemas.microsoft.com/office/drawing/2014/main" xmlns="" id="{4C641C13-1D99-46FD-9176-FFAA708C16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4ACB2D7-66ED-4A06-9FC3-9A0FA4DE3B1E}"/>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1873223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B097B2-F3FC-4A7F-83D7-BC505BC994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69D3803-3113-4765-8B19-DAF6D33EB46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98CABF1-A837-477E-B979-AA96D4ABC9D3}"/>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7FD5DF9-877D-4E28-819A-D2EB65317ADF}"/>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6" name="Footer Placeholder 5">
            <a:extLst>
              <a:ext uri="{FF2B5EF4-FFF2-40B4-BE49-F238E27FC236}">
                <a16:creationId xmlns:a16="http://schemas.microsoft.com/office/drawing/2014/main" xmlns="" id="{DCC352CF-00D1-4359-BD3C-FA60A553F3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7E610F2-540C-4D16-99F5-1CDF8494C5F3}"/>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154843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2FF32-79D1-4111-9EA4-8B55EE2CB44C}"/>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D177E1E-84AB-4EDC-9E51-E80D662FECC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FF57166-60F7-4583-AE27-902FC66B800A}"/>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CC6C4D8-FE99-4117-91A5-90E4574E5CD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72FCF18-217B-4E16-8C3A-903C3F093AD0}"/>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D35A9FC6-6054-4971-BE16-0A6983E0FB92}"/>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8" name="Footer Placeholder 7">
            <a:extLst>
              <a:ext uri="{FF2B5EF4-FFF2-40B4-BE49-F238E27FC236}">
                <a16:creationId xmlns:a16="http://schemas.microsoft.com/office/drawing/2014/main" xmlns="" id="{E1F340C3-6358-4F3E-9A11-3EE004C0B1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161F4D42-E6DF-42AE-838F-58534E42A625}"/>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611750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45DB5-61B3-4586-B8B5-F5651045B4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7889B39-408F-4D02-B598-05A5D8B01AED}"/>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4" name="Footer Placeholder 3">
            <a:extLst>
              <a:ext uri="{FF2B5EF4-FFF2-40B4-BE49-F238E27FC236}">
                <a16:creationId xmlns:a16="http://schemas.microsoft.com/office/drawing/2014/main" xmlns="" id="{6E890C88-F1D8-473C-9EC6-996B223AF2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82C82E51-16CA-4800-99E4-BD95FA325C5F}"/>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27460186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F347729-DCB6-4CD8-8D5E-528E08F2C1BC}"/>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3" name="Footer Placeholder 2">
            <a:extLst>
              <a:ext uri="{FF2B5EF4-FFF2-40B4-BE49-F238E27FC236}">
                <a16:creationId xmlns:a16="http://schemas.microsoft.com/office/drawing/2014/main" xmlns="" id="{1B584C54-EB9E-4B1D-913F-65E59F56F2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C37591B-60C7-4113-9BF1-9B2091B6E11D}"/>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2433511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8A9E4-DCE4-4971-878A-D5153104D4D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7193DE6-DDC6-4337-8145-D4E0B1F25A2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4F3DF25-33A3-4A3D-B85A-B9FE9D81F7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CAC95D4-8B87-45EC-94A8-EC2F98DAA5AF}"/>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6" name="Footer Placeholder 5">
            <a:extLst>
              <a:ext uri="{FF2B5EF4-FFF2-40B4-BE49-F238E27FC236}">
                <a16:creationId xmlns:a16="http://schemas.microsoft.com/office/drawing/2014/main" xmlns="" id="{2D2F60EC-5016-4082-96E1-9F4659CD58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38684DC-4012-408F-B6CB-2CB0797D47D2}"/>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1961712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6272" y="1160252"/>
            <a:ext cx="2596551" cy="5686956"/>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7563" y="257149"/>
            <a:ext cx="1559718" cy="614338"/>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2" name="Rectangle 11"/>
          <p:cNvSpPr/>
          <p:nvPr/>
        </p:nvSpPr>
        <p:spPr>
          <a:xfrm>
            <a:off x="3657600" y="1143000"/>
            <a:ext cx="54864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spTree>
    <p:extLst>
      <p:ext uri="{BB962C8B-B14F-4D97-AF65-F5344CB8AC3E}">
        <p14:creationId xmlns:p14="http://schemas.microsoft.com/office/powerpoint/2010/main" val="2855660584"/>
      </p:ext>
    </p:extLst>
  </p:cSld>
  <p:clrMapOvr>
    <a:masterClrMapping/>
  </p:clrMapOvr>
  <p:extLst>
    <p:ext uri="{DCECCB84-F9BA-43D5-87BE-67443E8EF086}">
      <p15:sldGuideLst xmlns:p15="http://schemas.microsoft.com/office/powerpoint/2012/main" xmlns=""/>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3C348F-4054-4780-AB86-067EB41267C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C42ED88B-13F5-48AA-B10A-6472C40B5C1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B403F9D4-153B-47C8-AF4E-6DB8F4A76E6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7291D8E-0A3E-4843-8B8D-C12C574A5676}"/>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6" name="Footer Placeholder 5">
            <a:extLst>
              <a:ext uri="{FF2B5EF4-FFF2-40B4-BE49-F238E27FC236}">
                <a16:creationId xmlns:a16="http://schemas.microsoft.com/office/drawing/2014/main" xmlns="" id="{E573C081-4B68-48C8-9968-6E312A1B70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E8B2E7F-F7EC-4E69-BBE9-9E0606A29D14}"/>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3749690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F37012-48A0-4BBB-8DF2-44028E54B6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7102821-A937-4D0F-8E67-2B8B51CA26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264DC9C-6597-400F-AE92-5D1E5B59AF8B}"/>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5" name="Footer Placeholder 4">
            <a:extLst>
              <a:ext uri="{FF2B5EF4-FFF2-40B4-BE49-F238E27FC236}">
                <a16:creationId xmlns:a16="http://schemas.microsoft.com/office/drawing/2014/main" xmlns="" id="{C577AD1F-0206-4FA9-A137-F111ACFC3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28F385F-072F-492C-B46D-5284E5CB62D4}"/>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3335199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1D37711-D250-4282-881D-A1BAD80E9C7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DC44D48-44D4-4C56-8615-FAEE4D39AAA7}"/>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5D5459D-D9AF-4ABB-88A5-2EFDC95F7C5A}"/>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5" name="Footer Placeholder 4">
            <a:extLst>
              <a:ext uri="{FF2B5EF4-FFF2-40B4-BE49-F238E27FC236}">
                <a16:creationId xmlns:a16="http://schemas.microsoft.com/office/drawing/2014/main" xmlns="" id="{D8D5584E-C772-45F9-80F6-FFE37E9750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6D8714A-527E-46D3-BA38-7EF003A63662}"/>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2967836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CBBAA-4738-458D-BC10-E0FDEA0B6CA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B6F5717-1EA5-4981-A952-49FCF1233CC4}"/>
              </a:ext>
            </a:extLst>
          </p:cNvPr>
          <p:cNvSpPr>
            <a:spLocks noGrp="1"/>
          </p:cNvSpPr>
          <p:nvPr>
            <p:ph type="dt" sz="half" idx="10"/>
          </p:nvPr>
        </p:nvSpPr>
        <p:spPr/>
        <p:txBody>
          <a:bodyPr/>
          <a:lstStyle/>
          <a:p>
            <a:fld id="{1C20478A-5929-48AC-8B5A-DA4C1171E405}" type="datetimeFigureOut">
              <a:rPr lang="en-IN" smtClean="0"/>
              <a:t>28-12-2025</a:t>
            </a:fld>
            <a:endParaRPr lang="en-IN"/>
          </a:p>
        </p:txBody>
      </p:sp>
      <p:sp>
        <p:nvSpPr>
          <p:cNvPr id="4" name="Footer Placeholder 3">
            <a:extLst>
              <a:ext uri="{FF2B5EF4-FFF2-40B4-BE49-F238E27FC236}">
                <a16:creationId xmlns:a16="http://schemas.microsoft.com/office/drawing/2014/main" xmlns="" id="{41188465-67A8-4DC2-B198-F724285894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3847D606-4A2F-4A34-B31F-681171EDD27B}"/>
              </a:ext>
            </a:extLst>
          </p:cNvPr>
          <p:cNvSpPr>
            <a:spLocks noGrp="1"/>
          </p:cNvSpPr>
          <p:nvPr>
            <p:ph type="sldNum" sz="quarter" idx="12"/>
          </p:nvPr>
        </p:nvSpPr>
        <p:spPr/>
        <p:txBody>
          <a:bodyPr/>
          <a:lstStyle/>
          <a:p>
            <a:fld id="{95B59561-000E-480F-B786-F8D272411003}" type="slidenum">
              <a:rPr lang="en-IN" smtClean="0"/>
              <a:t>‹#›</a:t>
            </a:fld>
            <a:endParaRPr lang="en-IN"/>
          </a:p>
        </p:txBody>
      </p:sp>
    </p:spTree>
    <p:extLst>
      <p:ext uri="{BB962C8B-B14F-4D97-AF65-F5344CB8AC3E}">
        <p14:creationId xmlns:p14="http://schemas.microsoft.com/office/powerpoint/2010/main" val="3559774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5D947B-F21E-4FD0-A8C8-5FC08FD2D63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C6CD425-9C16-41B2-9BEE-A59C61A9CF7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27B4BE8-4B45-4E97-848C-8B3EAD8C43CE}"/>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5" name="Footer Placeholder 4">
            <a:extLst>
              <a:ext uri="{FF2B5EF4-FFF2-40B4-BE49-F238E27FC236}">
                <a16:creationId xmlns:a16="http://schemas.microsoft.com/office/drawing/2014/main" xmlns="" id="{0BD72B18-CCB4-43ED-AE54-2785CCA09A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D672E8C-D79C-43B6-9CF5-E134EB596D95}"/>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2291572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1DFF6-EDA5-4232-89AC-F2A5419732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BAB12A5-8BF4-467D-A060-63A6F0705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D785226-D6D2-420C-8A2E-DAFDEEF5B846}"/>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5" name="Footer Placeholder 4">
            <a:extLst>
              <a:ext uri="{FF2B5EF4-FFF2-40B4-BE49-F238E27FC236}">
                <a16:creationId xmlns:a16="http://schemas.microsoft.com/office/drawing/2014/main" xmlns="" id="{0F4D1BF4-4F8B-467D-84C1-96704E2543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857E55-7F02-4370-8F02-55748EB0987D}"/>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553981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53BEF-4DA6-4A15-9459-AB4734FC35B3}"/>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C091742-3751-48B1-8000-2C4424F26FF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95B6B3D-6889-45D5-A1EF-3461E2EE008B}"/>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5" name="Footer Placeholder 4">
            <a:extLst>
              <a:ext uri="{FF2B5EF4-FFF2-40B4-BE49-F238E27FC236}">
                <a16:creationId xmlns:a16="http://schemas.microsoft.com/office/drawing/2014/main" xmlns="" id="{D222209F-86F7-4AEC-80B1-C513D912E8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09B3441-6881-42E7-8452-191BFBF77ED1}"/>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1490350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49BDED-3BA3-4884-BB3E-44F5A6849C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24F9645-3108-4990-B8F4-6F51CE442663}"/>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CFF5FFF-93C9-4B39-886A-D873DA05A2D2}"/>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975E719-A3BB-4735-A9EB-78FA1E8D1FDC}"/>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6" name="Footer Placeholder 5">
            <a:extLst>
              <a:ext uri="{FF2B5EF4-FFF2-40B4-BE49-F238E27FC236}">
                <a16:creationId xmlns:a16="http://schemas.microsoft.com/office/drawing/2014/main" xmlns="" id="{0EA8ACD0-32D0-42A7-A752-73F561DFEC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B60461D-6F63-4270-A01C-5DCF5587254F}"/>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3385598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A22368-AC70-4163-9597-28702B5FD692}"/>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D89E2A1-25F6-41D4-A69B-08C53C86B3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18CB2A1-3277-4AFA-BFF8-DB4E084D5F5D}"/>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9C50C4F-53A6-4340-9B15-F09E1603E8A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C49DE95-136A-4948-9AA6-6AB67EBB914C}"/>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FFABC01-B3B2-47FB-A62B-C0BB9A009F96}"/>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8" name="Footer Placeholder 7">
            <a:extLst>
              <a:ext uri="{FF2B5EF4-FFF2-40B4-BE49-F238E27FC236}">
                <a16:creationId xmlns:a16="http://schemas.microsoft.com/office/drawing/2014/main" xmlns="" id="{413BF6CE-49FF-49D7-A2B2-3E534249A4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D8586A07-CF2F-4DB3-B441-5B9127C289CB}"/>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2871716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39043-B6DB-4F28-A7B6-3D6B685269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F70A4F2-B18B-4B2D-8A9C-8A2FF091372E}"/>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4" name="Footer Placeholder 3">
            <a:extLst>
              <a:ext uri="{FF2B5EF4-FFF2-40B4-BE49-F238E27FC236}">
                <a16:creationId xmlns:a16="http://schemas.microsoft.com/office/drawing/2014/main" xmlns="" id="{A39BA414-79A6-44CB-980E-57428E649C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49B5C3C3-FF7B-48C9-866B-CE201B2C6662}"/>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166604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1261872"/>
            <a:ext cx="8001000" cy="1136208"/>
          </a:xfrm>
        </p:spPr>
        <p:txBody>
          <a:bodyPr wrap="square" lIns="0" r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935623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BF4289A-8299-4773-8BFF-0AA12BACFAE4}"/>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3" name="Footer Placeholder 2">
            <a:extLst>
              <a:ext uri="{FF2B5EF4-FFF2-40B4-BE49-F238E27FC236}">
                <a16:creationId xmlns:a16="http://schemas.microsoft.com/office/drawing/2014/main" xmlns="" id="{35F0C8C8-52AA-401C-BAE7-35C5D79120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07583FEB-13C2-4E78-BC5A-26E9F7AA1576}"/>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41969041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248A98-BD4F-47EF-8975-C06788B59C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0B08B3D-7E90-4DD6-BBD9-1259DAC7D4A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2CC3958-A925-4817-8006-6D34E15C633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FF04002-555A-4D11-9165-35B2537C35B7}"/>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6" name="Footer Placeholder 5">
            <a:extLst>
              <a:ext uri="{FF2B5EF4-FFF2-40B4-BE49-F238E27FC236}">
                <a16:creationId xmlns:a16="http://schemas.microsoft.com/office/drawing/2014/main" xmlns="" id="{F9531F21-3137-4EAE-B7EA-C6C18C34F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F9C7B73-D2B2-4826-9EC0-ECF6780B5860}"/>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142083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F5941-4593-402D-9283-5EAE2BA0A5B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60AFC8D-67F4-4F41-B2C4-BAE8645C80A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DC8DAFEE-366F-492B-AE63-D78CE2E460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DA2D7B8-C258-4CA7-99F3-F19B612EFAE9}"/>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6" name="Footer Placeholder 5">
            <a:extLst>
              <a:ext uri="{FF2B5EF4-FFF2-40B4-BE49-F238E27FC236}">
                <a16:creationId xmlns:a16="http://schemas.microsoft.com/office/drawing/2014/main" xmlns="" id="{6F1C3A1C-F77F-4432-86FC-955B9D5123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21B9E41-3B75-44F7-8FCC-6EA4B5A283A8}"/>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402271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D4326C-0637-41EB-BAF5-C494D53432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C2FF019-B55C-4CE4-B62A-D287B793C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3AF7F8D-0562-47BD-8A72-4F4B3D86453B}"/>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5" name="Footer Placeholder 4">
            <a:extLst>
              <a:ext uri="{FF2B5EF4-FFF2-40B4-BE49-F238E27FC236}">
                <a16:creationId xmlns:a16="http://schemas.microsoft.com/office/drawing/2014/main" xmlns="" id="{12DF1ACA-BC0C-40D6-8BC9-CCA7E21775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F46B74-6BD3-48C8-A46C-9EED6B361A1B}"/>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34476612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74F7F62-A34A-4030-8505-3346337EE4F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3678BD4-8439-41F1-9C16-0EF3D3078A72}"/>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5FBB50F-903D-4CDB-8E7A-BBDFB18C0DF9}"/>
              </a:ext>
            </a:extLst>
          </p:cNvPr>
          <p:cNvSpPr>
            <a:spLocks noGrp="1"/>
          </p:cNvSpPr>
          <p:nvPr>
            <p:ph type="dt" sz="half" idx="10"/>
          </p:nvPr>
        </p:nvSpPr>
        <p:spPr/>
        <p:txBody>
          <a:bodyPr/>
          <a:lstStyle/>
          <a:p>
            <a:fld id="{504D0AD4-878B-45C1-A91A-8E12B5A2668C}" type="datetimeFigureOut">
              <a:rPr lang="en-IN" smtClean="0"/>
              <a:t>28-12-2025</a:t>
            </a:fld>
            <a:endParaRPr lang="en-IN"/>
          </a:p>
        </p:txBody>
      </p:sp>
      <p:sp>
        <p:nvSpPr>
          <p:cNvPr id="5" name="Footer Placeholder 4">
            <a:extLst>
              <a:ext uri="{FF2B5EF4-FFF2-40B4-BE49-F238E27FC236}">
                <a16:creationId xmlns:a16="http://schemas.microsoft.com/office/drawing/2014/main" xmlns="" id="{F68D6414-C109-4287-947F-B1A813A8B6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A9E5A9E-C38B-4536-9E0A-1D0E4D826E72}"/>
              </a:ext>
            </a:extLst>
          </p:cNvPr>
          <p:cNvSpPr>
            <a:spLocks noGrp="1"/>
          </p:cNvSpPr>
          <p:nvPr>
            <p:ph type="sldNum" sz="quarter" idx="12"/>
          </p:nvPr>
        </p:nvSpPr>
        <p:spPr/>
        <p:txBody>
          <a:bodyPr/>
          <a:lstStyle/>
          <a:p>
            <a:fld id="{4DB7F0B4-3480-4634-B292-B33EBF9C7B9A}" type="slidenum">
              <a:rPr lang="en-IN" smtClean="0"/>
              <a:t>‹#›</a:t>
            </a:fld>
            <a:endParaRPr lang="en-IN"/>
          </a:p>
        </p:txBody>
      </p:sp>
    </p:spTree>
    <p:extLst>
      <p:ext uri="{BB962C8B-B14F-4D97-AF65-F5344CB8AC3E}">
        <p14:creationId xmlns:p14="http://schemas.microsoft.com/office/powerpoint/2010/main" val="2468325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oter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566738" y="6483401"/>
            <a:ext cx="157094" cy="153888"/>
          </a:xfrm>
          <a:prstGeom prst="rect">
            <a:avLst/>
          </a:prstGeom>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751299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a:xfrm>
            <a:off x="566738" y="6483401"/>
            <a:ext cx="157094" cy="153888"/>
          </a:xfrm>
          <a:prstGeom prst="rect">
            <a:avLst/>
          </a:prstGeom>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1839726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tiviti_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7" name="Slide Number Placeholder 6"/>
          <p:cNvSpPr>
            <a:spLocks noGrp="1"/>
          </p:cNvSpPr>
          <p:nvPr>
            <p:ph type="sldNum" sz="quarter" idx="11"/>
          </p:nvPr>
        </p:nvSpPr>
        <p:spPr>
          <a:xfrm>
            <a:off x="566738" y="6483401"/>
            <a:ext cx="157094" cy="153888"/>
          </a:xfrm>
          <a:prstGeom prst="rect">
            <a:avLst/>
          </a:prstGeom>
        </p:spPr>
        <p:txBody>
          <a:bodyPr/>
          <a:lstStyle/>
          <a:p>
            <a:fld id="{26D6AD9F-AA93-4F96-8A98-A80D0BCCC9B2}" type="slidenum">
              <a:rPr lang="en-US" smtClean="0">
                <a:solidFill>
                  <a:srgbClr val="5D7B9A"/>
                </a:solidFill>
              </a:rPr>
              <a:pPr/>
              <a:t>‹#›</a:t>
            </a:fld>
            <a:endParaRPr lang="en-US">
              <a:solidFill>
                <a:srgbClr val="5D7B9A"/>
              </a:solidFill>
            </a:endParaRPr>
          </a:p>
        </p:txBody>
      </p:sp>
    </p:spTree>
    <p:extLst>
      <p:ext uri="{BB962C8B-B14F-4D97-AF65-F5344CB8AC3E}">
        <p14:creationId xmlns:p14="http://schemas.microsoft.com/office/powerpoint/2010/main" val="776435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_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6272" y="1160252"/>
            <a:ext cx="2596551" cy="5686956"/>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7563" y="257149"/>
            <a:ext cx="1559718" cy="614338"/>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2" name="Rectangle 11"/>
          <p:cNvSpPr/>
          <p:nvPr/>
        </p:nvSpPr>
        <p:spPr>
          <a:xfrm>
            <a:off x="3657600" y="1143000"/>
            <a:ext cx="54864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sp>
        <p:nvSpPr>
          <p:cNvPr id="11" name="Slide Number Placeholder 5"/>
          <p:cNvSpPr>
            <a:spLocks noGrp="1"/>
          </p:cNvSpPr>
          <p:nvPr>
            <p:ph type="sldNum" sz="quarter" idx="4"/>
          </p:nvPr>
        </p:nvSpPr>
        <p:spPr>
          <a:xfrm>
            <a:off x="613966" y="6477021"/>
            <a:ext cx="169918" cy="166649"/>
          </a:xfrm>
          <a:prstGeom prst="rect">
            <a:avLst/>
          </a:prstGeom>
        </p:spPr>
        <p:txBody>
          <a:bodyPr vert="horz" wrap="none" lIns="0" tIns="0" rIns="0" bIns="0" rtlCol="0" anchor="ctr">
            <a:spAutoFit/>
          </a:bodyPr>
          <a:lstStyle>
            <a:lvl1pPr algn="l">
              <a:defRPr sz="1083">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3445166304"/>
      </p:ext>
    </p:extLst>
  </p:cSld>
  <p:clrMapOvr>
    <a:masterClrMapping/>
  </p:clrMapOvr>
  <p:extLst>
    <p:ext uri="{DCECCB84-F9BA-43D5-87BE-67443E8EF086}">
      <p15:sldGuideLst xmlns:p15="http://schemas.microsoft.com/office/powerpoint/2012/main" xmlns=""/>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oter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237383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1261872"/>
            <a:ext cx="8001000" cy="1343958"/>
          </a:xfrm>
        </p:spPr>
        <p:txBody>
          <a:bodyPr wrap="square">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576073" y="941832"/>
            <a:ext cx="8001000" cy="215444"/>
          </a:xfrm>
          <a:noFill/>
          <a:ln w="9525">
            <a:noFill/>
            <a:miter lim="800000"/>
            <a:headEnd/>
            <a:tailEnd/>
          </a:ln>
        </p:spPr>
        <p:txBody>
          <a:bodyPr vert="horz" wrap="square" lIns="0" tIns="0" rIns="0" bIns="0" numCol="1" anchor="ctr" anchorCtr="0" compatLnSpc="1">
            <a:prstTxWarp prst="textNoShape">
              <a:avLst/>
            </a:prstTxWarp>
            <a:spAutoFit/>
          </a:bodyPr>
          <a:lstStyle>
            <a:lvl1pPr marL="0" indent="0">
              <a:buFont typeface="Arial" panose="020B0604020202020204" pitchFamily="34" charset="0"/>
              <a:buNone/>
              <a:defRPr lang="en-US" sz="1400" b="1" i="0" cap="none" baseline="0" dirty="0" smtClean="0">
                <a:solidFill>
                  <a:schemeClr val="accent1"/>
                </a:solidFill>
                <a:latin typeface="Arial" pitchFamily="34" charset="0"/>
                <a:ea typeface="+mj-ea"/>
                <a:cs typeface="Arial" pitchFamily="34" charset="0"/>
              </a:defRPr>
            </a:lvl1pPr>
          </a:lstStyle>
          <a:p>
            <a:pPr lvl="0"/>
            <a:r>
              <a:rPr lang="en-US"/>
              <a:t>Click to edit Subtitle style</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1071269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1244652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tiviti_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7" name="Slide Number Placeholder 6"/>
          <p:cNvSpPr>
            <a:spLocks noGrp="1"/>
          </p:cNvSpPr>
          <p:nvPr>
            <p:ph type="sldNum" sz="quarter" idx="11"/>
          </p:nvPr>
        </p:nvSpPr>
        <p:spPr/>
        <p:txBody>
          <a:bodyPr/>
          <a:lstStyle/>
          <a:p>
            <a:fld id="{26D6AD9F-AA93-4F96-8A98-A80D0BCCC9B2}" type="slidenum">
              <a:rPr lang="en-US" smtClean="0">
                <a:solidFill>
                  <a:srgbClr val="5D7B9A"/>
                </a:solidFill>
              </a:rPr>
              <a:pPr/>
              <a:t>‹#›</a:t>
            </a:fld>
            <a:endParaRPr lang="en-US">
              <a:solidFill>
                <a:srgbClr val="5D7B9A"/>
              </a:solidFill>
            </a:endParaRPr>
          </a:p>
        </p:txBody>
      </p:sp>
    </p:spTree>
    <p:extLst>
      <p:ext uri="{BB962C8B-B14F-4D97-AF65-F5344CB8AC3E}">
        <p14:creationId xmlns:p14="http://schemas.microsoft.com/office/powerpoint/2010/main" val="1434345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9" name="Picture 8" descr="A picture containing table, indoor, person, sitting&#10;&#10;Description generated with very high confidence">
            <a:extLst>
              <a:ext uri="{FF2B5EF4-FFF2-40B4-BE49-F238E27FC236}">
                <a16:creationId xmlns:a16="http://schemas.microsoft.com/office/drawing/2014/main" xmlns="" id="{4D1CE80A-7B29-4AB8-A9B4-34C6659E5C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57300"/>
            <a:ext cx="9144000" cy="5029200"/>
          </a:xfrm>
          <a:prstGeom prst="rect">
            <a:avLst/>
          </a:prstGeom>
        </p:spPr>
      </p:pic>
      <p:sp>
        <p:nvSpPr>
          <p:cNvPr id="11" name="Rectangle 10"/>
          <p:cNvSpPr/>
          <p:nvPr userDrawn="1"/>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8"/>
          </a:p>
          <a:p>
            <a:pPr algn="ctr"/>
            <a:endParaRPr lang="en-US" sz="1108"/>
          </a:p>
          <a:p>
            <a:pPr algn="ctr"/>
            <a:endParaRPr lang="en-US" sz="1108"/>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585">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3"/>
            <a:ext cx="4914900" cy="1280159"/>
          </a:xfrm>
        </p:spPr>
        <p:txBody>
          <a:bodyPr lIns="274320" tIns="91440" bIns="91440">
            <a:noAutofit/>
          </a:bodyPr>
          <a:lstStyle>
            <a:lvl1pPr marL="0" indent="0" algn="l">
              <a:lnSpc>
                <a:spcPct val="90000"/>
              </a:lnSpc>
              <a:spcBef>
                <a:spcPts val="1108"/>
              </a:spcBef>
              <a:spcAft>
                <a:spcPts val="0"/>
              </a:spcAft>
              <a:buNone/>
              <a:defRPr sz="1477">
                <a:solidFill>
                  <a:schemeClr val="bg1"/>
                </a:solidFill>
                <a:latin typeface="+mj-lt"/>
              </a:defRPr>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a:t>
            </a:r>
            <a:br>
              <a:rPr lang="en-US"/>
            </a:br>
            <a:r>
              <a:rPr lang="en-US"/>
              <a:t>1-2 lines</a:t>
            </a:r>
          </a:p>
          <a:p>
            <a:r>
              <a:rPr lang="en-US"/>
              <a:t>Date</a:t>
            </a:r>
          </a:p>
        </p:txBody>
      </p:sp>
      <p:sp>
        <p:nvSpPr>
          <p:cNvPr id="10" name="Rectangle 9"/>
          <p:cNvSpPr/>
          <p:nvPr userDrawn="1"/>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8"/>
          </a:p>
        </p:txBody>
      </p:sp>
      <p:sp>
        <p:nvSpPr>
          <p:cNvPr id="18" name="TextBox 17"/>
          <p:cNvSpPr txBox="1"/>
          <p:nvPr userDrawn="1"/>
        </p:nvSpPr>
        <p:spPr>
          <a:xfrm>
            <a:off x="5800032" y="6286502"/>
            <a:ext cx="2904642" cy="571499"/>
          </a:xfrm>
          <a:prstGeom prst="rect">
            <a:avLst/>
          </a:prstGeom>
          <a:noFill/>
        </p:spPr>
        <p:txBody>
          <a:bodyPr wrap="none" lIns="0" tIns="0" rIns="0" bIns="0" rtlCol="0" anchor="ctr" anchorCtr="0">
            <a:noAutofit/>
          </a:bodyPr>
          <a:lstStyle/>
          <a:p>
            <a:pPr algn="r"/>
            <a:r>
              <a:rPr lang="en-US" sz="738" kern="1200">
                <a:solidFill>
                  <a:schemeClr val="tx1"/>
                </a:solidFill>
                <a:latin typeface="+mj-lt"/>
                <a:ea typeface="+mn-ea"/>
                <a:cs typeface="Lao UI" panose="020B0502040204020203" pitchFamily="34" charset="0"/>
              </a:rPr>
              <a:t>Internal Audit, Risk, Business &amp; Technology Consulting </a:t>
            </a:r>
            <a:endParaRPr lang="en-US" sz="738">
              <a:latin typeface="+mj-lt"/>
              <a:cs typeface="Lao UI" panose="020B0502040204020203" pitchFamily="34"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83091" y="323378"/>
            <a:ext cx="1301511" cy="491257"/>
          </a:xfrm>
          <a:prstGeom prst="rect">
            <a:avLst/>
          </a:prstGeom>
        </p:spPr>
      </p:pic>
    </p:spTree>
    <p:extLst>
      <p:ext uri="{BB962C8B-B14F-4D97-AF65-F5344CB8AC3E}">
        <p14:creationId xmlns:p14="http://schemas.microsoft.com/office/powerpoint/2010/main" val="3269339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6272" y="1160252"/>
            <a:ext cx="2596551" cy="5686956"/>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7563" y="257149"/>
            <a:ext cx="1559718" cy="614338"/>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2" name="Rectangle 11"/>
          <p:cNvSpPr/>
          <p:nvPr/>
        </p:nvSpPr>
        <p:spPr>
          <a:xfrm>
            <a:off x="3657600" y="1143000"/>
            <a:ext cx="54864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spTree>
    <p:extLst>
      <p:ext uri="{BB962C8B-B14F-4D97-AF65-F5344CB8AC3E}">
        <p14:creationId xmlns:p14="http://schemas.microsoft.com/office/powerpoint/2010/main" val="1509823387"/>
      </p:ext>
    </p:extLst>
  </p:cSld>
  <p:clrMapOvr>
    <a:masterClrMapping/>
  </p:clrMapOvr>
  <p:extLst>
    <p:ext uri="{DCECCB84-F9BA-43D5-87BE-67443E8EF086}">
      <p15:sldGuideLst xmlns:p15="http://schemas.microsoft.com/office/powerpoint/2012/main" xmlns=""/>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1261872"/>
            <a:ext cx="8001000" cy="1136208"/>
          </a:xfrm>
        </p:spPr>
        <p:txBody>
          <a:bodyPr wrap="square" lIns="0" r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36947224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1261872"/>
            <a:ext cx="8001000" cy="1343958"/>
          </a:xfrm>
        </p:spPr>
        <p:txBody>
          <a:bodyPr wrap="square">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576073" y="941832"/>
            <a:ext cx="8001000" cy="215444"/>
          </a:xfrm>
          <a:noFill/>
          <a:ln w="9525">
            <a:noFill/>
            <a:miter lim="800000"/>
            <a:headEnd/>
            <a:tailEnd/>
          </a:ln>
        </p:spPr>
        <p:txBody>
          <a:bodyPr vert="horz" wrap="square" lIns="0" tIns="0" rIns="0" bIns="0" numCol="1" anchor="ctr" anchorCtr="0" compatLnSpc="1">
            <a:prstTxWarp prst="textNoShape">
              <a:avLst/>
            </a:prstTxWarp>
            <a:spAutoFit/>
          </a:bodyPr>
          <a:lstStyle>
            <a:lvl1pPr marL="0" indent="0">
              <a:buFont typeface="Arial" panose="020B0604020202020204" pitchFamily="34" charset="0"/>
              <a:buNone/>
              <a:defRPr lang="en-US" sz="1400" b="1" i="0" cap="none" baseline="0" dirty="0" smtClean="0">
                <a:solidFill>
                  <a:schemeClr val="accent1"/>
                </a:solidFill>
                <a:latin typeface="Arial" pitchFamily="34" charset="0"/>
                <a:ea typeface="+mj-ea"/>
                <a:cs typeface="Arial" pitchFamily="34" charset="0"/>
              </a:defRPr>
            </a:lvl1pPr>
          </a:lstStyle>
          <a:p>
            <a:pPr lvl="0"/>
            <a:r>
              <a:rPr lang="en-US"/>
              <a:t>Click to edit Subtitle style</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569725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Intro and Content L">
    <p:spTree>
      <p:nvGrpSpPr>
        <p:cNvPr id="1" name=""/>
        <p:cNvGrpSpPr/>
        <p:nvPr/>
      </p:nvGrpSpPr>
      <p:grpSpPr>
        <a:xfrm>
          <a:off x="0" y="0"/>
          <a:ext cx="0" cy="0"/>
          <a:chOff x="0" y="0"/>
          <a:chExt cx="0" cy="0"/>
        </a:xfrm>
      </p:grpSpPr>
      <p:sp>
        <p:nvSpPr>
          <p:cNvPr id="2" name="Title 1"/>
          <p:cNvSpPr>
            <a:spLocks noGrp="1"/>
          </p:cNvSpPr>
          <p:nvPr>
            <p:ph type="title"/>
          </p:nvPr>
        </p:nvSpPr>
        <p:spPr>
          <a:xfrm>
            <a:off x="576071"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10" name="Text Placeholder 8"/>
          <p:cNvSpPr>
            <a:spLocks noGrp="1"/>
          </p:cNvSpPr>
          <p:nvPr>
            <p:ph type="body" sz="quarter" idx="14"/>
          </p:nvPr>
        </p:nvSpPr>
        <p:spPr>
          <a:xfrm>
            <a:off x="576072" y="2286000"/>
            <a:ext cx="4910328" cy="1136208"/>
          </a:xfrm>
        </p:spPr>
        <p:txBody>
          <a:bodyPr wrap="square"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p:cNvSpPr>
            <a:spLocks noGrp="1"/>
          </p:cNvSpPr>
          <p:nvPr>
            <p:ph type="body" sz="quarter" idx="12" hasCustomPrompt="1"/>
          </p:nvPr>
        </p:nvSpPr>
        <p:spPr>
          <a:xfrm>
            <a:off x="576072" y="1261872"/>
            <a:ext cx="4910328" cy="461665"/>
          </a:xfrm>
        </p:spPr>
        <p:txBody>
          <a:bodyPr lIns="0" tIns="0" bIns="182880"/>
          <a:lstStyle>
            <a:lvl1pPr marL="0" indent="0">
              <a:buFontTx/>
              <a:buNone/>
              <a:defRPr sz="1800">
                <a:solidFill>
                  <a:schemeClr val="bg2"/>
                </a:solidFill>
              </a:defRPr>
            </a:lvl1pPr>
            <a:lvl2pPr marL="173038" indent="0">
              <a:buNone/>
              <a:defRPr/>
            </a:lvl2pPr>
          </a:lstStyle>
          <a:p>
            <a:pPr lvl="0"/>
            <a:r>
              <a:rPr lang="en-US"/>
              <a:t>Edit Intro text styles</a:t>
            </a:r>
          </a:p>
        </p:txBody>
      </p:sp>
    </p:spTree>
    <p:extLst>
      <p:ext uri="{BB962C8B-B14F-4D97-AF65-F5344CB8AC3E}">
        <p14:creationId xmlns:p14="http://schemas.microsoft.com/office/powerpoint/2010/main" val="417560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34727221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1427426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Slide_Image 2">
    <p:spTree>
      <p:nvGrpSpPr>
        <p:cNvPr id="1" name=""/>
        <p:cNvGrpSpPr/>
        <p:nvPr/>
      </p:nvGrpSpPr>
      <p:grpSpPr>
        <a:xfrm>
          <a:off x="0" y="0"/>
          <a:ext cx="0" cy="0"/>
          <a:chOff x="0" y="0"/>
          <a:chExt cx="0" cy="0"/>
        </a:xfrm>
      </p:grpSpPr>
      <p:pic>
        <p:nvPicPr>
          <p:cNvPr id="5" name="Picture 4" descr="A group of people sitting at a table using a computer&#10;&#10;Description generated with high confidence">
            <a:extLst>
              <a:ext uri="{FF2B5EF4-FFF2-40B4-BE49-F238E27FC236}">
                <a16:creationId xmlns:a16="http://schemas.microsoft.com/office/drawing/2014/main" xmlns="" id="{E65565A4-DDC0-41EA-8B7E-CB2B4C0285C8}"/>
              </a:ext>
            </a:extLst>
          </p:cNvPr>
          <p:cNvPicPr>
            <a:picLocks noChangeAspect="1"/>
          </p:cNvPicPr>
          <p:nvPr userDrawn="1"/>
        </p:nvPicPr>
        <p:blipFill rotWithShape="1">
          <a:blip r:embed="rId2"/>
          <a:srcRect b="24793"/>
          <a:stretch/>
        </p:blipFill>
        <p:spPr>
          <a:xfrm>
            <a:off x="-1" y="1200150"/>
            <a:ext cx="9149309" cy="4972050"/>
          </a:xfrm>
          <a:prstGeom prst="rect">
            <a:avLst/>
          </a:prstGeom>
        </p:spPr>
      </p:pic>
      <p:sp>
        <p:nvSpPr>
          <p:cNvPr id="11" name="Rectangle 10"/>
          <p:cNvSpPr/>
          <p:nvPr userDrawn="1"/>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8"/>
          </a:p>
          <a:p>
            <a:pPr algn="ctr"/>
            <a:endParaRPr lang="en-US" sz="1108"/>
          </a:p>
          <a:p>
            <a:pPr algn="ctr"/>
            <a:endParaRPr lang="en-US" sz="1108"/>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585">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3"/>
            <a:ext cx="4914900" cy="1280159"/>
          </a:xfrm>
        </p:spPr>
        <p:txBody>
          <a:bodyPr lIns="274320" tIns="91440" bIns="91440">
            <a:noAutofit/>
          </a:bodyPr>
          <a:lstStyle>
            <a:lvl1pPr marL="0" indent="0" algn="l">
              <a:lnSpc>
                <a:spcPct val="90000"/>
              </a:lnSpc>
              <a:spcBef>
                <a:spcPts val="1108"/>
              </a:spcBef>
              <a:spcAft>
                <a:spcPts val="0"/>
              </a:spcAft>
              <a:buNone/>
              <a:defRPr sz="1477">
                <a:solidFill>
                  <a:schemeClr val="bg1"/>
                </a:solidFill>
                <a:latin typeface="+mj-lt"/>
              </a:defRPr>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a:t>
            </a:r>
            <a:br>
              <a:rPr lang="en-US"/>
            </a:br>
            <a:r>
              <a:rPr lang="en-US"/>
              <a:t>1-2 lines</a:t>
            </a:r>
          </a:p>
          <a:p>
            <a:r>
              <a:rPr lang="en-US"/>
              <a:t>Date</a:t>
            </a:r>
          </a:p>
        </p:txBody>
      </p:sp>
      <p:sp>
        <p:nvSpPr>
          <p:cNvPr id="10" name="Rectangle 9"/>
          <p:cNvSpPr/>
          <p:nvPr userDrawn="1"/>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8"/>
          </a:p>
        </p:txBody>
      </p:sp>
      <p:sp>
        <p:nvSpPr>
          <p:cNvPr id="18" name="TextBox 17"/>
          <p:cNvSpPr txBox="1"/>
          <p:nvPr userDrawn="1"/>
        </p:nvSpPr>
        <p:spPr>
          <a:xfrm>
            <a:off x="5800032" y="6286502"/>
            <a:ext cx="2904642" cy="571499"/>
          </a:xfrm>
          <a:prstGeom prst="rect">
            <a:avLst/>
          </a:prstGeom>
          <a:noFill/>
        </p:spPr>
        <p:txBody>
          <a:bodyPr wrap="none" lIns="0" tIns="0" rIns="0" bIns="0" rtlCol="0" anchor="ctr" anchorCtr="0">
            <a:noAutofit/>
          </a:bodyPr>
          <a:lstStyle/>
          <a:p>
            <a:pPr algn="r"/>
            <a:r>
              <a:rPr lang="en-US" sz="738" kern="1200">
                <a:solidFill>
                  <a:schemeClr val="tx1"/>
                </a:solidFill>
                <a:latin typeface="+mj-lt"/>
                <a:ea typeface="+mn-ea"/>
                <a:cs typeface="Lao UI" panose="020B0502040204020203" pitchFamily="34" charset="0"/>
              </a:rPr>
              <a:t>Internal Audit, Risk, Business &amp; Technology Consulting </a:t>
            </a:r>
            <a:endParaRPr lang="en-US" sz="738">
              <a:latin typeface="+mj-lt"/>
              <a:cs typeface="Lao UI" panose="020B0502040204020203" pitchFamily="34"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83091" y="323378"/>
            <a:ext cx="1301511" cy="491257"/>
          </a:xfrm>
          <a:prstGeom prst="rect">
            <a:avLst/>
          </a:prstGeom>
        </p:spPr>
      </p:pic>
    </p:spTree>
    <p:extLst>
      <p:ext uri="{BB962C8B-B14F-4D97-AF65-F5344CB8AC3E}">
        <p14:creationId xmlns:p14="http://schemas.microsoft.com/office/powerpoint/2010/main" val="267020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Intro and Content L">
    <p:spTree>
      <p:nvGrpSpPr>
        <p:cNvPr id="1" name=""/>
        <p:cNvGrpSpPr/>
        <p:nvPr/>
      </p:nvGrpSpPr>
      <p:grpSpPr>
        <a:xfrm>
          <a:off x="0" y="0"/>
          <a:ext cx="0" cy="0"/>
          <a:chOff x="0" y="0"/>
          <a:chExt cx="0" cy="0"/>
        </a:xfrm>
      </p:grpSpPr>
      <p:sp>
        <p:nvSpPr>
          <p:cNvPr id="2" name="Title 1"/>
          <p:cNvSpPr>
            <a:spLocks noGrp="1"/>
          </p:cNvSpPr>
          <p:nvPr>
            <p:ph type="title"/>
          </p:nvPr>
        </p:nvSpPr>
        <p:spPr>
          <a:xfrm>
            <a:off x="576071"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10" name="Text Placeholder 8"/>
          <p:cNvSpPr>
            <a:spLocks noGrp="1"/>
          </p:cNvSpPr>
          <p:nvPr>
            <p:ph type="body" sz="quarter" idx="14"/>
          </p:nvPr>
        </p:nvSpPr>
        <p:spPr>
          <a:xfrm>
            <a:off x="576072" y="2286000"/>
            <a:ext cx="4910328" cy="1136208"/>
          </a:xfrm>
        </p:spPr>
        <p:txBody>
          <a:bodyPr wrap="square"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p:cNvSpPr>
            <a:spLocks noGrp="1"/>
          </p:cNvSpPr>
          <p:nvPr>
            <p:ph type="body" sz="quarter" idx="12" hasCustomPrompt="1"/>
          </p:nvPr>
        </p:nvSpPr>
        <p:spPr>
          <a:xfrm>
            <a:off x="576072" y="1261872"/>
            <a:ext cx="4910328" cy="461665"/>
          </a:xfrm>
        </p:spPr>
        <p:txBody>
          <a:bodyPr lIns="0" tIns="0" bIns="182880"/>
          <a:lstStyle>
            <a:lvl1pPr marL="0" indent="0">
              <a:buFontTx/>
              <a:buNone/>
              <a:defRPr sz="1800">
                <a:solidFill>
                  <a:schemeClr val="bg2"/>
                </a:solidFill>
              </a:defRPr>
            </a:lvl1pPr>
            <a:lvl2pPr marL="173038" indent="0">
              <a:buNone/>
              <a:defRPr/>
            </a:lvl2pPr>
          </a:lstStyle>
          <a:p>
            <a:pPr lvl="0"/>
            <a:r>
              <a:rPr lang="en-US"/>
              <a:t>Edit Intro text styles</a:t>
            </a:r>
          </a:p>
        </p:txBody>
      </p:sp>
    </p:spTree>
    <p:extLst>
      <p:ext uri="{BB962C8B-B14F-4D97-AF65-F5344CB8AC3E}">
        <p14:creationId xmlns:p14="http://schemas.microsoft.com/office/powerpoint/2010/main" val="35117012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Last Page_1">
    <p:spTree>
      <p:nvGrpSpPr>
        <p:cNvPr id="1" name=""/>
        <p:cNvGrpSpPr/>
        <p:nvPr/>
      </p:nvGrpSpPr>
      <p:grpSpPr>
        <a:xfrm>
          <a:off x="0" y="0"/>
          <a:ext cx="0" cy="0"/>
          <a:chOff x="0" y="0"/>
          <a:chExt cx="0" cy="0"/>
        </a:xfrm>
      </p:grpSpPr>
      <p:sp>
        <p:nvSpPr>
          <p:cNvPr id="12" name="Rectangle 11"/>
          <p:cNvSpPr/>
          <p:nvPr userDrawn="1"/>
        </p:nvSpPr>
        <p:spPr>
          <a:xfrm>
            <a:off x="571500" y="1142999"/>
            <a:ext cx="8572500" cy="3733801"/>
          </a:xfrm>
          <a:prstGeom prst="rect">
            <a:avLst/>
          </a:prstGeom>
          <a:gradFill flip="none" rotWithShape="0">
            <a:gsLst>
              <a:gs pos="50000">
                <a:srgbClr val="3897B2"/>
              </a:gs>
              <a:gs pos="0">
                <a:srgbClr val="00BDD2">
                  <a:lumMod val="100000"/>
                </a:srgbClr>
              </a:gs>
              <a:gs pos="100000">
                <a:srgbClr val="35678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7" name="Rectangle 6"/>
          <p:cNvSpPr/>
          <p:nvPr userDrawn="1"/>
        </p:nvSpPr>
        <p:spPr>
          <a:xfrm>
            <a:off x="571500" y="1143000"/>
            <a:ext cx="8577072"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6284" y="2872739"/>
            <a:ext cx="4227916" cy="274320"/>
          </a:xfrm>
          <a:prstGeom prst="rect">
            <a:avLst/>
          </a:prstGeom>
        </p:spPr>
      </p:pic>
      <p:sp>
        <p:nvSpPr>
          <p:cNvPr id="6" name="Text Box 11"/>
          <p:cNvSpPr txBox="1">
            <a:spLocks noChangeArrowheads="1"/>
          </p:cNvSpPr>
          <p:nvPr userDrawn="1"/>
        </p:nvSpPr>
        <p:spPr bwMode="auto">
          <a:xfrm>
            <a:off x="619126" y="5921481"/>
            <a:ext cx="6510544" cy="738664"/>
          </a:xfrm>
          <a:prstGeom prst="rect">
            <a:avLst/>
          </a:prstGeom>
          <a:noFill/>
          <a:ln>
            <a:noFill/>
          </a:ln>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a:r>
              <a:rPr lang="en-US" sz="800"/>
              <a:t>© 2024 Protiviti India Member Private Limited</a:t>
            </a:r>
            <a:endParaRPr lang="en-US" sz="800" kern="1200">
              <a:solidFill>
                <a:schemeClr val="tx2"/>
              </a:solidFill>
              <a:effectLst/>
              <a:latin typeface="Arial" charset="0"/>
              <a:ea typeface="+mn-ea"/>
              <a:cs typeface="Arial" charset="0"/>
            </a:endParaRPr>
          </a:p>
          <a:p>
            <a:pPr algn="l"/>
            <a:r>
              <a:rPr lang="en-US" sz="800" kern="1200">
                <a:solidFill>
                  <a:schemeClr val="tx2"/>
                </a:solidFill>
                <a:effectLst/>
                <a:latin typeface="Arial" charset="0"/>
                <a:ea typeface="+mn-ea"/>
                <a:cs typeface="Arial" charset="0"/>
              </a:rPr>
              <a:t>This document contains confidential and proprietary information relating to Protiviti India Member Private Limited and Protiviti Inc. The contents of this document including the information, methodologies, approach and concepts contained herein are confidential and are intended solely for the use by persons within the addressee’s organization who are designated to evaluate capability of Protiviti India Member Private Limited to provide services. This document should not be shared with any third party or used for any other purpose or in any inappropriate manner.</a:t>
            </a:r>
          </a:p>
          <a:p>
            <a:pPr algn="l"/>
            <a:endParaRPr lang="en-US" sz="800" kern="1200">
              <a:solidFill>
                <a:schemeClr val="tx2"/>
              </a:solidFill>
              <a:effectLst/>
              <a:latin typeface="Arial" charset="0"/>
              <a:ea typeface="+mn-ea"/>
              <a:cs typeface="Arial"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0000" y="6030035"/>
            <a:ext cx="1412082" cy="418513"/>
          </a:xfrm>
          <a:prstGeom prst="rect">
            <a:avLst/>
          </a:prstGeom>
        </p:spPr>
      </p:pic>
    </p:spTree>
    <p:extLst>
      <p:ext uri="{BB962C8B-B14F-4D97-AF65-F5344CB8AC3E}">
        <p14:creationId xmlns:p14="http://schemas.microsoft.com/office/powerpoint/2010/main" val="3463206975"/>
      </p:ext>
    </p:extLst>
  </p:cSld>
  <p:clrMapOvr>
    <a:masterClrMapping/>
  </p:clrMapOvr>
  <p:extLst>
    <p:ext uri="{DCECCB84-F9BA-43D5-87BE-67443E8EF086}">
      <p15:sldGuideLst xmlns:p15="http://schemas.microsoft.com/office/powerpoint/2012/main" xmlns="">
        <p15:guide id="1" orient="horz" pos="30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2327949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24192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Slide_Image 2">
    <p:spTree>
      <p:nvGrpSpPr>
        <p:cNvPr id="1" name=""/>
        <p:cNvGrpSpPr/>
        <p:nvPr/>
      </p:nvGrpSpPr>
      <p:grpSpPr>
        <a:xfrm>
          <a:off x="0" y="0"/>
          <a:ext cx="0" cy="0"/>
          <a:chOff x="0" y="0"/>
          <a:chExt cx="0" cy="0"/>
        </a:xfrm>
      </p:grpSpPr>
      <p:pic>
        <p:nvPicPr>
          <p:cNvPr id="5" name="Picture 4" descr="A group of people sitting at a table using a computer&#10;&#10;Description generated with high confidence">
            <a:extLst>
              <a:ext uri="{FF2B5EF4-FFF2-40B4-BE49-F238E27FC236}">
                <a16:creationId xmlns:a16="http://schemas.microsoft.com/office/drawing/2014/main" xmlns="" id="{E65565A4-DDC0-41EA-8B7E-CB2B4C0285C8}"/>
              </a:ext>
            </a:extLst>
          </p:cNvPr>
          <p:cNvPicPr>
            <a:picLocks noChangeAspect="1"/>
          </p:cNvPicPr>
          <p:nvPr userDrawn="1"/>
        </p:nvPicPr>
        <p:blipFill rotWithShape="1">
          <a:blip r:embed="rId2"/>
          <a:srcRect b="24793"/>
          <a:stretch/>
        </p:blipFill>
        <p:spPr>
          <a:xfrm>
            <a:off x="-1" y="1200150"/>
            <a:ext cx="9149309" cy="4972050"/>
          </a:xfrm>
          <a:prstGeom prst="rect">
            <a:avLst/>
          </a:prstGeom>
        </p:spPr>
      </p:pic>
      <p:sp>
        <p:nvSpPr>
          <p:cNvPr id="11" name="Rectangle 10"/>
          <p:cNvSpPr/>
          <p:nvPr userDrawn="1"/>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8"/>
          </a:p>
          <a:p>
            <a:pPr algn="ctr"/>
            <a:endParaRPr lang="en-US" sz="1108"/>
          </a:p>
          <a:p>
            <a:pPr algn="ctr"/>
            <a:endParaRPr lang="en-US" sz="1108"/>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585">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3"/>
            <a:ext cx="4914900" cy="1280159"/>
          </a:xfrm>
        </p:spPr>
        <p:txBody>
          <a:bodyPr lIns="274320" tIns="91440" bIns="91440">
            <a:noAutofit/>
          </a:bodyPr>
          <a:lstStyle>
            <a:lvl1pPr marL="0" indent="0" algn="l">
              <a:lnSpc>
                <a:spcPct val="90000"/>
              </a:lnSpc>
              <a:spcBef>
                <a:spcPts val="1108"/>
              </a:spcBef>
              <a:spcAft>
                <a:spcPts val="0"/>
              </a:spcAft>
              <a:buNone/>
              <a:defRPr sz="1477">
                <a:solidFill>
                  <a:schemeClr val="bg1"/>
                </a:solidFill>
                <a:latin typeface="+mj-lt"/>
              </a:defRPr>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a:t>
            </a:r>
            <a:br>
              <a:rPr lang="en-US"/>
            </a:br>
            <a:r>
              <a:rPr lang="en-US"/>
              <a:t>1-2 lines</a:t>
            </a:r>
          </a:p>
          <a:p>
            <a:r>
              <a:rPr lang="en-US"/>
              <a:t>Date</a:t>
            </a:r>
          </a:p>
        </p:txBody>
      </p:sp>
      <p:sp>
        <p:nvSpPr>
          <p:cNvPr id="10" name="Rectangle 9"/>
          <p:cNvSpPr/>
          <p:nvPr userDrawn="1"/>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8"/>
          </a:p>
        </p:txBody>
      </p:sp>
      <p:sp>
        <p:nvSpPr>
          <p:cNvPr id="18" name="TextBox 17"/>
          <p:cNvSpPr txBox="1"/>
          <p:nvPr userDrawn="1"/>
        </p:nvSpPr>
        <p:spPr>
          <a:xfrm>
            <a:off x="5800032" y="6286502"/>
            <a:ext cx="2904642" cy="571499"/>
          </a:xfrm>
          <a:prstGeom prst="rect">
            <a:avLst/>
          </a:prstGeom>
          <a:noFill/>
        </p:spPr>
        <p:txBody>
          <a:bodyPr wrap="none" lIns="0" tIns="0" rIns="0" bIns="0" rtlCol="0" anchor="ctr" anchorCtr="0">
            <a:noAutofit/>
          </a:bodyPr>
          <a:lstStyle/>
          <a:p>
            <a:pPr algn="r"/>
            <a:r>
              <a:rPr lang="en-US" sz="738" kern="1200">
                <a:solidFill>
                  <a:schemeClr val="tx1"/>
                </a:solidFill>
                <a:latin typeface="+mj-lt"/>
                <a:ea typeface="+mn-ea"/>
                <a:cs typeface="Lao UI" panose="020B0502040204020203" pitchFamily="34" charset="0"/>
              </a:rPr>
              <a:t>Internal Audit, Risk, Business &amp; Technology Consulting </a:t>
            </a:r>
            <a:endParaRPr lang="en-US" sz="738">
              <a:latin typeface="+mj-lt"/>
              <a:cs typeface="Lao UI" panose="020B0502040204020203" pitchFamily="34"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83091" y="323378"/>
            <a:ext cx="1301511" cy="491257"/>
          </a:xfrm>
          <a:prstGeom prst="rect">
            <a:avLst/>
          </a:prstGeom>
        </p:spPr>
      </p:pic>
    </p:spTree>
    <p:extLst>
      <p:ext uri="{BB962C8B-B14F-4D97-AF65-F5344CB8AC3E}">
        <p14:creationId xmlns:p14="http://schemas.microsoft.com/office/powerpoint/2010/main" val="63425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_Last Page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5D02CD4E-A89D-28FF-D982-67A9AD257FB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595" y="-8792"/>
            <a:ext cx="9168000" cy="6876000"/>
          </a:xfrm>
          <a:prstGeom prst="rect">
            <a:avLst/>
          </a:prstGeom>
        </p:spPr>
      </p:pic>
      <p:pic>
        <p:nvPicPr>
          <p:cNvPr id="10" name="Picture 9">
            <a:extLst>
              <a:ext uri="{FF2B5EF4-FFF2-40B4-BE49-F238E27FC236}">
                <a16:creationId xmlns:a16="http://schemas.microsoft.com/office/drawing/2014/main" xmlns="" id="{50049824-5B61-1C05-BAD4-67BDD77524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4886" y="5846323"/>
            <a:ext cx="1179854" cy="578796"/>
          </a:xfrm>
          <a:prstGeom prst="rect">
            <a:avLst/>
          </a:prstGeom>
        </p:spPr>
      </p:pic>
      <p:pic>
        <p:nvPicPr>
          <p:cNvPr id="3" name="Picture 2" descr="A black background with white text&#10;&#10;Description automatically generated with low confidence">
            <a:extLst>
              <a:ext uri="{FF2B5EF4-FFF2-40B4-BE49-F238E27FC236}">
                <a16:creationId xmlns:a16="http://schemas.microsoft.com/office/drawing/2014/main" xmlns="" id="{FD4D68D8-A464-2E44-4BA0-803BBEDAAA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65" y="2391512"/>
            <a:ext cx="4271848" cy="1239715"/>
          </a:xfrm>
          <a:prstGeom prst="rect">
            <a:avLst/>
          </a:prstGeom>
        </p:spPr>
      </p:pic>
      <p:sp>
        <p:nvSpPr>
          <p:cNvPr id="5" name="TextBox 4">
            <a:extLst>
              <a:ext uri="{FF2B5EF4-FFF2-40B4-BE49-F238E27FC236}">
                <a16:creationId xmlns:a16="http://schemas.microsoft.com/office/drawing/2014/main" xmlns="" id="{349FC1A0-186C-6B04-9097-D08DACC63BB1}"/>
              </a:ext>
            </a:extLst>
          </p:cNvPr>
          <p:cNvSpPr txBox="1"/>
          <p:nvPr/>
        </p:nvSpPr>
        <p:spPr>
          <a:xfrm>
            <a:off x="603647" y="6068184"/>
            <a:ext cx="4578739" cy="253916"/>
          </a:xfrm>
          <a:prstGeom prst="rect">
            <a:avLst/>
          </a:prstGeom>
          <a:noFill/>
        </p:spPr>
        <p:txBody>
          <a:bodyPr wrap="square" lIns="0">
            <a:spAutoFit/>
          </a:bodyPr>
          <a:lstStyle/>
          <a:p>
            <a:r>
              <a:rPr lang="en-US" sz="525">
                <a:solidFill>
                  <a:schemeClr val="bg1"/>
                </a:solidFill>
                <a:latin typeface="Arial" panose="020B0604020202020204" pitchFamily="34" charset="0"/>
                <a:cs typeface="Arial" panose="020B0604020202020204" pitchFamily="34" charset="0"/>
              </a:rPr>
              <a:t>© </a:t>
            </a:r>
            <a:r>
              <a:rPr lang="it-IT" sz="525">
                <a:solidFill>
                  <a:schemeClr val="bg1"/>
                </a:solidFill>
                <a:latin typeface="Arial" panose="020B0604020202020204" pitchFamily="34" charset="0"/>
                <a:cs typeface="Arial" panose="020B0604020202020204" pitchFamily="34" charset="0"/>
              </a:rPr>
              <a:t>2025 Protiviti India Member Private Limited</a:t>
            </a:r>
            <a:endParaRPr lang="en-US" sz="525">
              <a:solidFill>
                <a:schemeClr val="bg1"/>
              </a:solidFill>
              <a:latin typeface="Arial" panose="020B0604020202020204" pitchFamily="34" charset="0"/>
              <a:cs typeface="Arial" panose="020B0604020202020204" pitchFamily="34" charset="0"/>
            </a:endParaRPr>
          </a:p>
          <a:p>
            <a:r>
              <a:rPr lang="en-US" sz="525">
                <a:solidFill>
                  <a:schemeClr val="bg1"/>
                </a:solidFill>
                <a:latin typeface="Arial" panose="020B0604020202020204" pitchFamily="34" charset="0"/>
                <a:cs typeface="Arial" panose="020B0604020202020204" pitchFamily="34" charset="0"/>
              </a:rPr>
              <a:t>CONFIDENTIAL – This document is for your organization’s internal use only and should not be copied or distributed to any third party.</a:t>
            </a:r>
          </a:p>
        </p:txBody>
      </p:sp>
      <p:sp>
        <p:nvSpPr>
          <p:cNvPr id="2" name="TextBox 1">
            <a:extLst>
              <a:ext uri="{FF2B5EF4-FFF2-40B4-BE49-F238E27FC236}">
                <a16:creationId xmlns:a16="http://schemas.microsoft.com/office/drawing/2014/main" xmlns="" id="{7EB71190-15D1-87CC-9064-A44000A16889}"/>
              </a:ext>
            </a:extLst>
          </p:cNvPr>
          <p:cNvSpPr txBox="1"/>
          <p:nvPr userDrawn="1"/>
        </p:nvSpPr>
        <p:spPr>
          <a:xfrm>
            <a:off x="150269" y="6541999"/>
            <a:ext cx="221536" cy="115544"/>
          </a:xfrm>
          <a:prstGeom prst="rect">
            <a:avLst/>
          </a:prstGeom>
          <a:noFill/>
        </p:spPr>
        <p:txBody>
          <a:bodyPr wrap="none" rtlCol="0">
            <a:spAutoFit/>
          </a:bodyPr>
          <a:lstStyle/>
          <a:p>
            <a:r>
              <a:rPr lang="en-US" sz="151">
                <a:solidFill>
                  <a:srgbClr val="10395C"/>
                </a:solidFill>
              </a:rPr>
              <a:t>v.25</a:t>
            </a:r>
          </a:p>
        </p:txBody>
      </p:sp>
    </p:spTree>
    <p:extLst>
      <p:ext uri="{BB962C8B-B14F-4D97-AF65-F5344CB8AC3E}">
        <p14:creationId xmlns:p14="http://schemas.microsoft.com/office/powerpoint/2010/main" val="3243344275"/>
      </p:ext>
    </p:extLst>
  </p:cSld>
  <p:clrMapOvr>
    <a:masterClrMapping/>
  </p:clrMapOvr>
  <p:extLst>
    <p:ext uri="{DCECCB84-F9BA-43D5-87BE-67443E8EF086}">
      <p15:sldGuideLst xmlns:p15="http://schemas.microsoft.com/office/powerpoint/2012/main" xmlns="">
        <p15:guide id="3" pos="507">
          <p15:clr>
            <a:srgbClr val="FBAE40"/>
          </p15:clr>
        </p15:guide>
        <p15:guide id="4" pos="71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image" Target="../media/image1.png"/><Relationship Id="rId5" Type="http://schemas.openxmlformats.org/officeDocument/2006/relationships/slideLayout" Target="../slideLayouts/slideLayout46.xml"/><Relationship Id="rId10" Type="http://schemas.openxmlformats.org/officeDocument/2006/relationships/theme" Target="../theme/theme6.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071" y="0"/>
            <a:ext cx="8001000" cy="11430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eaLnBrk="0" fontAlgn="base" hangingPunct="0">
              <a:lnSpc>
                <a:spcPct val="85000"/>
              </a:lnSpc>
              <a:spcAft>
                <a:spcPct val="0"/>
              </a:spcAft>
            </a:pPr>
            <a:r>
              <a:rPr lang="en-US"/>
              <a:t>Click to edit Master title style</a:t>
            </a:r>
          </a:p>
        </p:txBody>
      </p:sp>
      <p:sp>
        <p:nvSpPr>
          <p:cNvPr id="3" name="Text Placeholder 2"/>
          <p:cNvSpPr>
            <a:spLocks noGrp="1"/>
          </p:cNvSpPr>
          <p:nvPr>
            <p:ph type="body" idx="1"/>
          </p:nvPr>
        </p:nvSpPr>
        <p:spPr>
          <a:xfrm>
            <a:off x="576071" y="1257300"/>
            <a:ext cx="8001000" cy="113620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H="1">
            <a:off x="571500" y="6286500"/>
            <a:ext cx="8001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pic>
        <p:nvPicPr>
          <p:cNvPr id="9" name="Picture 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38979" y="6450573"/>
            <a:ext cx="740664" cy="236459"/>
          </a:xfrm>
          <a:prstGeom prst="rect">
            <a:avLst/>
          </a:prstGeom>
        </p:spPr>
      </p:pic>
      <p:sp>
        <p:nvSpPr>
          <p:cNvPr id="11" name="Footer Placeholder 3"/>
          <p:cNvSpPr txBox="1">
            <a:spLocks/>
          </p:cNvSpPr>
          <p:nvPr userDrawn="1"/>
        </p:nvSpPr>
        <p:spPr>
          <a:xfrm>
            <a:off x="916591" y="6445480"/>
            <a:ext cx="5736706" cy="215444"/>
          </a:xfrm>
          <a:prstGeom prst="rect">
            <a:avLst/>
          </a:prstGeom>
        </p:spPr>
        <p:txBody>
          <a:bodyPr vert="horz" wrap="square" lIns="0" tIns="0" rIns="0" bIns="0" rtlCol="0" anchor="ctr">
            <a:spAutoFit/>
          </a:bodyPr>
          <a:lstStyle>
            <a:defPPr>
              <a:defRPr lang="en-US"/>
            </a:defPPr>
            <a:lvl1pPr algn="r" rtl="0" fontAlgn="base">
              <a:spcBef>
                <a:spcPct val="0"/>
              </a:spcBef>
              <a:spcAft>
                <a:spcPct val="0"/>
              </a:spcAft>
              <a:defRPr sz="700" kern="1200">
                <a:solidFill>
                  <a:schemeClr val="tx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indent="0" algn="l" defTabSz="457200" rtl="0" eaLnBrk="1" fontAlgn="base" latinLnBrk="0" hangingPunct="1">
              <a:lnSpc>
                <a:spcPct val="100000"/>
              </a:lnSpc>
              <a:spcBef>
                <a:spcPct val="0"/>
              </a:spcBef>
              <a:spcAft>
                <a:spcPct val="0"/>
              </a:spcAft>
              <a:buClrTx/>
              <a:buSzTx/>
              <a:buFontTx/>
              <a:buNone/>
              <a:tabLst/>
              <a:defRPr/>
            </a:pPr>
            <a:r>
              <a:rPr lang="en-US"/>
              <a:t>© 2025 Protiviti India Member Private Limited</a:t>
            </a:r>
            <a:br>
              <a:rPr lang="en-US"/>
            </a:br>
            <a:r>
              <a:rPr lang="en-US"/>
              <a:t>CONFIDENTIAL</a:t>
            </a:r>
            <a:r>
              <a:rPr lang="en-US" baseline="0"/>
              <a:t> -</a:t>
            </a:r>
            <a:r>
              <a:rPr lang="en-US"/>
              <a:t> This document is for your organization's internal use only and should not be copied or distributed to any third party. </a:t>
            </a:r>
          </a:p>
        </p:txBody>
      </p:sp>
    </p:spTree>
    <p:extLst>
      <p:ext uri="{BB962C8B-B14F-4D97-AF65-F5344CB8AC3E}">
        <p14:creationId xmlns:p14="http://schemas.microsoft.com/office/powerpoint/2010/main" val="373738044"/>
      </p:ext>
    </p:extLst>
  </p:cSld>
  <p:clrMap bg1="lt1" tx1="dk1" bg2="lt2" tx2="dk2" accent1="accent1" accent2="accent2" accent3="accent3" accent4="accent4" accent5="accent5" accent6="accent6" hlink="hlink" folHlink="folHlink"/>
  <p:sldLayoutIdLst>
    <p:sldLayoutId id="2147483724" r:id="rId1"/>
    <p:sldLayoutId id="2147483690" r:id="rId2"/>
    <p:sldLayoutId id="2147483662" r:id="rId3"/>
    <p:sldLayoutId id="2147483678" r:id="rId4"/>
    <p:sldLayoutId id="2147483707" r:id="rId5"/>
    <p:sldLayoutId id="2147483697" r:id="rId6"/>
    <p:sldLayoutId id="2147483708" r:id="rId7"/>
    <p:sldLayoutId id="2147483723" r:id="rId8"/>
    <p:sldLayoutId id="2147483769" r:id="rId9"/>
    <p:sldLayoutId id="2147483771" r:id="rId10"/>
    <p:sldLayoutId id="2147483772" r:id="rId11"/>
  </p:sldLayoutIdLst>
  <p:hf hdr="0" ftr="0" dt="0"/>
  <p:txStyles>
    <p:title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p:titleStyle>
    <p:bodyStyle>
      <a:lvl1pPr marL="173038" indent="-173038" algn="l" defTabSz="914400" rtl="0" eaLnBrk="1" latinLnBrk="0" hangingPunct="1">
        <a:lnSpc>
          <a:spcPct val="100000"/>
        </a:lnSpc>
        <a:spcBef>
          <a:spcPts val="1000"/>
        </a:spcBef>
        <a:spcAft>
          <a:spcPts val="200"/>
        </a:spcAft>
        <a:buFont typeface="Arial" panose="020B0604020202020204" pitchFamily="34" charset="0"/>
        <a:buChar char="•"/>
        <a:defRPr sz="1400" kern="1200">
          <a:solidFill>
            <a:schemeClr val="tx2"/>
          </a:solidFill>
          <a:latin typeface="+mn-lt"/>
          <a:ea typeface="+mn-ea"/>
          <a:cs typeface="+mn-cs"/>
        </a:defRPr>
      </a:lvl1pPr>
      <a:lvl2pPr marL="344488" indent="-171450" algn="l" defTabSz="914400" rtl="0" eaLnBrk="1" latinLnBrk="0" hangingPunct="1">
        <a:lnSpc>
          <a:spcPct val="100000"/>
        </a:lnSpc>
        <a:spcBef>
          <a:spcPts val="500"/>
        </a:spcBef>
        <a:spcAft>
          <a:spcPts val="200"/>
        </a:spcAft>
        <a:buFont typeface="Arial" panose="020B0604020202020204" pitchFamily="34" charset="0"/>
        <a:buChar char="−"/>
        <a:defRPr sz="1200" kern="1200">
          <a:solidFill>
            <a:schemeClr val="tx2"/>
          </a:solidFill>
          <a:latin typeface="+mn-lt"/>
          <a:ea typeface="+mn-ea"/>
          <a:cs typeface="+mn-cs"/>
        </a:defRPr>
      </a:lvl2pPr>
      <a:lvl3pPr marL="517525" indent="-173038" algn="l" defTabSz="914400" rtl="0" eaLnBrk="1" latinLnBrk="0" hangingPunct="1">
        <a:lnSpc>
          <a:spcPct val="100000"/>
        </a:lnSpc>
        <a:spcBef>
          <a:spcPts val="200"/>
        </a:spcBef>
        <a:spcAft>
          <a:spcPts val="200"/>
        </a:spcAft>
        <a:buFont typeface="Arial" panose="020B0604020202020204" pitchFamily="34" charset="0"/>
        <a:buChar char="•"/>
        <a:defRPr sz="1100" kern="1200">
          <a:solidFill>
            <a:schemeClr val="tx2"/>
          </a:solidFill>
          <a:latin typeface="+mn-lt"/>
          <a:ea typeface="+mn-ea"/>
          <a:cs typeface="+mn-cs"/>
        </a:defRPr>
      </a:lvl3pPr>
      <a:lvl4pPr marL="630238" indent="-112713"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4pPr>
      <a:lvl5pPr marL="741363" indent="-111125"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2" pos="5400">
          <p15:clr>
            <a:srgbClr val="F26B43"/>
          </p15:clr>
        </p15:guide>
        <p15:guide id="6" pos="360">
          <p15:clr>
            <a:srgbClr val="F26B43"/>
          </p15:clr>
        </p15:guide>
        <p15:guide id="7" orient="horz" pos="3888">
          <p15:clr>
            <a:srgbClr val="F26B43"/>
          </p15:clr>
        </p15:guide>
        <p15:guide id="9" orient="horz" pos="720">
          <p15:clr>
            <a:srgbClr val="F26B43"/>
          </p15:clr>
        </p15:guide>
        <p15:guide id="14" orient="horz" pos="3960">
          <p15:clr>
            <a:srgbClr val="F26B43"/>
          </p15:clr>
        </p15:guide>
        <p15:guide id="16" orient="horz" pos="7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C0DCEA-C84B-4C43-91B6-6DC3ADE8FBC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061C3F2-0A7A-40FB-AB8E-35AEBDE9B91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0FCE881-115F-4F6F-93C3-78B94C092EC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0478A-5929-48AC-8B5A-DA4C1171E405}" type="datetimeFigureOut">
              <a:rPr lang="en-IN" smtClean="0"/>
              <a:t>28-12-2025</a:t>
            </a:fld>
            <a:endParaRPr lang="en-IN"/>
          </a:p>
        </p:txBody>
      </p:sp>
      <p:sp>
        <p:nvSpPr>
          <p:cNvPr id="5" name="Footer Placeholder 4">
            <a:extLst>
              <a:ext uri="{FF2B5EF4-FFF2-40B4-BE49-F238E27FC236}">
                <a16:creationId xmlns:a16="http://schemas.microsoft.com/office/drawing/2014/main" xmlns="" id="{FF3BE99D-21B7-40EE-BE92-653878D0E33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5ABB6A5-76C7-4C9C-B20F-EF2F500C678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59561-000E-480F-B786-F8D272411003}" type="slidenum">
              <a:rPr lang="en-IN" smtClean="0"/>
              <a:t>‹#›</a:t>
            </a:fld>
            <a:endParaRPr lang="en-IN"/>
          </a:p>
        </p:txBody>
      </p:sp>
    </p:spTree>
    <p:extLst>
      <p:ext uri="{BB962C8B-B14F-4D97-AF65-F5344CB8AC3E}">
        <p14:creationId xmlns:p14="http://schemas.microsoft.com/office/powerpoint/2010/main" val="23243190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4F183C7-4291-43A1-A3A0-14BC3576C1D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0208B04-1B3B-4D49-A4FE-0C8CA94928E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A97B3AB-6D0D-449A-BB5C-5047C2BC4F2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D0AD4-878B-45C1-A91A-8E12B5A2668C}" type="datetimeFigureOut">
              <a:rPr lang="en-IN" smtClean="0"/>
              <a:t>28-12-2025</a:t>
            </a:fld>
            <a:endParaRPr lang="en-IN"/>
          </a:p>
        </p:txBody>
      </p:sp>
      <p:sp>
        <p:nvSpPr>
          <p:cNvPr id="5" name="Footer Placeholder 4">
            <a:extLst>
              <a:ext uri="{FF2B5EF4-FFF2-40B4-BE49-F238E27FC236}">
                <a16:creationId xmlns:a16="http://schemas.microsoft.com/office/drawing/2014/main" xmlns="" id="{4430C61D-E729-4B09-983C-3530C4A097A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34F2540C-209E-433A-B891-B108CF0185B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7F0B4-3480-4634-B292-B33EBF9C7B9A}" type="slidenum">
              <a:rPr lang="en-IN" smtClean="0"/>
              <a:t>‹#›</a:t>
            </a:fld>
            <a:endParaRPr lang="en-IN"/>
          </a:p>
        </p:txBody>
      </p:sp>
    </p:spTree>
    <p:extLst>
      <p:ext uri="{BB962C8B-B14F-4D97-AF65-F5344CB8AC3E}">
        <p14:creationId xmlns:p14="http://schemas.microsoft.com/office/powerpoint/2010/main" val="215628462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071" y="0"/>
            <a:ext cx="8001000" cy="11430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eaLnBrk="0" fontAlgn="base" hangingPunct="0">
              <a:lnSpc>
                <a:spcPct val="85000"/>
              </a:lnSpc>
              <a:spcAft>
                <a:spcPct val="0"/>
              </a:spcAft>
            </a:pPr>
            <a:r>
              <a:rPr lang="en-US"/>
              <a:t>Click to edit Master title style</a:t>
            </a:r>
          </a:p>
        </p:txBody>
      </p:sp>
      <p:sp>
        <p:nvSpPr>
          <p:cNvPr id="3" name="Text Placeholder 2"/>
          <p:cNvSpPr>
            <a:spLocks noGrp="1"/>
          </p:cNvSpPr>
          <p:nvPr>
            <p:ph type="body" idx="1"/>
          </p:nvPr>
        </p:nvSpPr>
        <p:spPr>
          <a:xfrm>
            <a:off x="576071" y="1257300"/>
            <a:ext cx="8001000" cy="113620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H="1">
            <a:off x="571500" y="6286500"/>
            <a:ext cx="8001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38979" y="6450573"/>
            <a:ext cx="740664" cy="236459"/>
          </a:xfrm>
          <a:prstGeom prst="rect">
            <a:avLst/>
          </a:prstGeom>
        </p:spPr>
      </p:pic>
      <p:sp>
        <p:nvSpPr>
          <p:cNvPr id="11" name="Footer Placeholder 3"/>
          <p:cNvSpPr txBox="1">
            <a:spLocks/>
          </p:cNvSpPr>
          <p:nvPr userDrawn="1"/>
        </p:nvSpPr>
        <p:spPr>
          <a:xfrm>
            <a:off x="916591" y="6445480"/>
            <a:ext cx="5736706" cy="215444"/>
          </a:xfrm>
          <a:prstGeom prst="rect">
            <a:avLst/>
          </a:prstGeom>
        </p:spPr>
        <p:txBody>
          <a:bodyPr vert="horz" wrap="square" lIns="0" tIns="0" rIns="0" bIns="0" rtlCol="0" anchor="ctr">
            <a:spAutoFit/>
          </a:bodyPr>
          <a:lstStyle>
            <a:defPPr>
              <a:defRPr lang="en-US"/>
            </a:defPPr>
            <a:lvl1pPr algn="r" rtl="0" fontAlgn="base">
              <a:spcBef>
                <a:spcPct val="0"/>
              </a:spcBef>
              <a:spcAft>
                <a:spcPct val="0"/>
              </a:spcAft>
              <a:defRPr sz="700" kern="1200">
                <a:solidFill>
                  <a:schemeClr val="tx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indent="0" algn="l" defTabSz="457200" rtl="0" eaLnBrk="1" fontAlgn="base" latinLnBrk="0" hangingPunct="1">
              <a:lnSpc>
                <a:spcPct val="100000"/>
              </a:lnSpc>
              <a:spcBef>
                <a:spcPct val="0"/>
              </a:spcBef>
              <a:spcAft>
                <a:spcPct val="0"/>
              </a:spcAft>
              <a:buClrTx/>
              <a:buSzTx/>
              <a:buFontTx/>
              <a:buNone/>
              <a:tabLst/>
              <a:defRPr/>
            </a:pPr>
            <a:r>
              <a:rPr lang="en-US"/>
              <a:t>© 2024 Protiviti India Member Private Limited</a:t>
            </a:r>
            <a:br>
              <a:rPr lang="en-US"/>
            </a:br>
            <a:r>
              <a:rPr lang="en-US"/>
              <a:t>CONFIDENTIAL</a:t>
            </a:r>
            <a:r>
              <a:rPr lang="en-US" baseline="0"/>
              <a:t> -</a:t>
            </a:r>
            <a:r>
              <a:rPr lang="en-US"/>
              <a:t> This document is for your organization's internal use only and should not be copied or distributed to any third party. </a:t>
            </a:r>
          </a:p>
        </p:txBody>
      </p:sp>
      <p:sp>
        <p:nvSpPr>
          <p:cNvPr id="12" name="Slide Number Placeholder 5"/>
          <p:cNvSpPr>
            <a:spLocks noGrp="1"/>
          </p:cNvSpPr>
          <p:nvPr>
            <p:ph type="sldNum" sz="quarter" idx="4"/>
          </p:nvPr>
        </p:nvSpPr>
        <p:spPr>
          <a:xfrm>
            <a:off x="613966" y="6477021"/>
            <a:ext cx="169918" cy="166649"/>
          </a:xfrm>
          <a:prstGeom prst="rect">
            <a:avLst/>
          </a:prstGeom>
        </p:spPr>
        <p:txBody>
          <a:bodyPr vert="horz" wrap="none" lIns="0" tIns="0" rIns="0" bIns="0" rtlCol="0" anchor="ctr">
            <a:spAutoFit/>
          </a:bodyPr>
          <a:lstStyle>
            <a:lvl1pPr algn="l">
              <a:defRPr sz="1083">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22297568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Lst>
  <p:hf hdr="0" ftr="0" dt="0"/>
  <p:txStyles>
    <p:title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p:titleStyle>
    <p:bodyStyle>
      <a:lvl1pPr marL="173038" indent="-173038" algn="l" defTabSz="914400" rtl="0" eaLnBrk="1" latinLnBrk="0" hangingPunct="1">
        <a:lnSpc>
          <a:spcPct val="100000"/>
        </a:lnSpc>
        <a:spcBef>
          <a:spcPts val="1000"/>
        </a:spcBef>
        <a:spcAft>
          <a:spcPts val="200"/>
        </a:spcAft>
        <a:buFont typeface="Arial" panose="020B0604020202020204" pitchFamily="34" charset="0"/>
        <a:buChar char="•"/>
        <a:defRPr sz="1400" kern="1200">
          <a:solidFill>
            <a:schemeClr val="tx2"/>
          </a:solidFill>
          <a:latin typeface="+mn-lt"/>
          <a:ea typeface="+mn-ea"/>
          <a:cs typeface="+mn-cs"/>
        </a:defRPr>
      </a:lvl1pPr>
      <a:lvl2pPr marL="344488" indent="-171450" algn="l" defTabSz="914400" rtl="0" eaLnBrk="1" latinLnBrk="0" hangingPunct="1">
        <a:lnSpc>
          <a:spcPct val="100000"/>
        </a:lnSpc>
        <a:spcBef>
          <a:spcPts val="500"/>
        </a:spcBef>
        <a:spcAft>
          <a:spcPts val="200"/>
        </a:spcAft>
        <a:buFont typeface="Arial" panose="020B0604020202020204" pitchFamily="34" charset="0"/>
        <a:buChar char="−"/>
        <a:defRPr sz="1200" kern="1200">
          <a:solidFill>
            <a:schemeClr val="tx2"/>
          </a:solidFill>
          <a:latin typeface="+mn-lt"/>
          <a:ea typeface="+mn-ea"/>
          <a:cs typeface="+mn-cs"/>
        </a:defRPr>
      </a:lvl2pPr>
      <a:lvl3pPr marL="517525" indent="-173038" algn="l" defTabSz="914400" rtl="0" eaLnBrk="1" latinLnBrk="0" hangingPunct="1">
        <a:lnSpc>
          <a:spcPct val="100000"/>
        </a:lnSpc>
        <a:spcBef>
          <a:spcPts val="200"/>
        </a:spcBef>
        <a:spcAft>
          <a:spcPts val="200"/>
        </a:spcAft>
        <a:buFont typeface="Arial" panose="020B0604020202020204" pitchFamily="34" charset="0"/>
        <a:buChar char="•"/>
        <a:defRPr sz="1100" kern="1200">
          <a:solidFill>
            <a:schemeClr val="tx2"/>
          </a:solidFill>
          <a:latin typeface="+mn-lt"/>
          <a:ea typeface="+mn-ea"/>
          <a:cs typeface="+mn-cs"/>
        </a:defRPr>
      </a:lvl3pPr>
      <a:lvl4pPr marL="630238" indent="-112713"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4pPr>
      <a:lvl5pPr marL="741363" indent="-111125"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400">
          <p15:clr>
            <a:srgbClr val="F26B43"/>
          </p15:clr>
        </p15:guide>
        <p15:guide id="2" pos="360">
          <p15:clr>
            <a:srgbClr val="F26B43"/>
          </p15:clr>
        </p15:guide>
        <p15:guide id="3" orient="horz" pos="3888">
          <p15:clr>
            <a:srgbClr val="F26B43"/>
          </p15:clr>
        </p15:guide>
        <p15:guide id="4" orient="horz" pos="720">
          <p15:clr>
            <a:srgbClr val="F26B43"/>
          </p15:clr>
        </p15:guide>
        <p15:guide id="5" orient="horz" pos="3960">
          <p15:clr>
            <a:srgbClr val="F26B43"/>
          </p15:clr>
        </p15:guide>
        <p15:guide id="6" orient="horz" pos="79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071" y="0"/>
            <a:ext cx="8001000" cy="11430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eaLnBrk="0" fontAlgn="base" hangingPunct="0">
              <a:lnSpc>
                <a:spcPct val="85000"/>
              </a:lnSpc>
              <a:spcAft>
                <a:spcPct val="0"/>
              </a:spcAft>
            </a:pPr>
            <a:r>
              <a:rPr lang="en-US"/>
              <a:t>Click to edit Master title style</a:t>
            </a:r>
          </a:p>
        </p:txBody>
      </p:sp>
      <p:sp>
        <p:nvSpPr>
          <p:cNvPr id="3" name="Text Placeholder 2"/>
          <p:cNvSpPr>
            <a:spLocks noGrp="1"/>
          </p:cNvSpPr>
          <p:nvPr>
            <p:ph type="body" idx="1"/>
          </p:nvPr>
        </p:nvSpPr>
        <p:spPr>
          <a:xfrm>
            <a:off x="576071" y="1257300"/>
            <a:ext cx="8001000" cy="113620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H="1">
            <a:off x="571500" y="6286500"/>
            <a:ext cx="8001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8979" y="6450573"/>
            <a:ext cx="740664" cy="236459"/>
          </a:xfrm>
          <a:prstGeom prst="rect">
            <a:avLst/>
          </a:prstGeom>
        </p:spPr>
      </p:pic>
      <p:sp>
        <p:nvSpPr>
          <p:cNvPr id="11" name="Footer Placeholder 3"/>
          <p:cNvSpPr txBox="1">
            <a:spLocks/>
          </p:cNvSpPr>
          <p:nvPr userDrawn="1"/>
        </p:nvSpPr>
        <p:spPr>
          <a:xfrm>
            <a:off x="916591" y="6445480"/>
            <a:ext cx="5736706" cy="215444"/>
          </a:xfrm>
          <a:prstGeom prst="rect">
            <a:avLst/>
          </a:prstGeom>
        </p:spPr>
        <p:txBody>
          <a:bodyPr vert="horz" wrap="square" lIns="0" tIns="0" rIns="0" bIns="0" rtlCol="0" anchor="ctr">
            <a:spAutoFit/>
          </a:bodyPr>
          <a:lstStyle>
            <a:defPPr>
              <a:defRPr lang="en-US"/>
            </a:defPPr>
            <a:lvl1pPr algn="r" rtl="0" fontAlgn="base">
              <a:spcBef>
                <a:spcPct val="0"/>
              </a:spcBef>
              <a:spcAft>
                <a:spcPct val="0"/>
              </a:spcAft>
              <a:defRPr sz="700" kern="1200">
                <a:solidFill>
                  <a:schemeClr val="tx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indent="0" algn="l" defTabSz="457200" rtl="0" eaLnBrk="1" fontAlgn="base" latinLnBrk="0" hangingPunct="1">
              <a:lnSpc>
                <a:spcPct val="100000"/>
              </a:lnSpc>
              <a:spcBef>
                <a:spcPct val="0"/>
              </a:spcBef>
              <a:spcAft>
                <a:spcPct val="0"/>
              </a:spcAft>
              <a:buClrTx/>
              <a:buSzTx/>
              <a:buFontTx/>
              <a:buNone/>
              <a:tabLst/>
              <a:defRPr/>
            </a:pPr>
            <a:r>
              <a:rPr lang="en-US"/>
              <a:t>© 2024 Protiviti India Member Private Limited</a:t>
            </a:r>
            <a:br>
              <a:rPr lang="en-US"/>
            </a:br>
            <a:r>
              <a:rPr lang="en-US"/>
              <a:t>CONFIDENTIAL</a:t>
            </a:r>
            <a:r>
              <a:rPr lang="en-US" baseline="0"/>
              <a:t> -</a:t>
            </a:r>
            <a:r>
              <a:rPr lang="en-US"/>
              <a:t> This document is for your organization's internal use only and should not be copied or distributed to any third party. </a:t>
            </a:r>
          </a:p>
        </p:txBody>
      </p:sp>
    </p:spTree>
    <p:extLst>
      <p:ext uri="{BB962C8B-B14F-4D97-AF65-F5344CB8AC3E}">
        <p14:creationId xmlns:p14="http://schemas.microsoft.com/office/powerpoint/2010/main" val="271635786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hf hdr="0" ftr="0" dt="0"/>
  <p:txStyles>
    <p:title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p:titleStyle>
    <p:bodyStyle>
      <a:lvl1pPr marL="173038" indent="-173038" algn="l" defTabSz="914400" rtl="0" eaLnBrk="1" latinLnBrk="0" hangingPunct="1">
        <a:lnSpc>
          <a:spcPct val="100000"/>
        </a:lnSpc>
        <a:spcBef>
          <a:spcPts val="1000"/>
        </a:spcBef>
        <a:spcAft>
          <a:spcPts val="200"/>
        </a:spcAft>
        <a:buFont typeface="Arial" panose="020B0604020202020204" pitchFamily="34" charset="0"/>
        <a:buChar char="•"/>
        <a:defRPr sz="1400" kern="1200">
          <a:solidFill>
            <a:schemeClr val="tx2"/>
          </a:solidFill>
          <a:latin typeface="+mn-lt"/>
          <a:ea typeface="+mn-ea"/>
          <a:cs typeface="+mn-cs"/>
        </a:defRPr>
      </a:lvl1pPr>
      <a:lvl2pPr marL="344488" indent="-171450" algn="l" defTabSz="914400" rtl="0" eaLnBrk="1" latinLnBrk="0" hangingPunct="1">
        <a:lnSpc>
          <a:spcPct val="100000"/>
        </a:lnSpc>
        <a:spcBef>
          <a:spcPts val="500"/>
        </a:spcBef>
        <a:spcAft>
          <a:spcPts val="200"/>
        </a:spcAft>
        <a:buFont typeface="Arial" panose="020B0604020202020204" pitchFamily="34" charset="0"/>
        <a:buChar char="−"/>
        <a:defRPr sz="1200" kern="1200">
          <a:solidFill>
            <a:schemeClr val="tx2"/>
          </a:solidFill>
          <a:latin typeface="+mn-lt"/>
          <a:ea typeface="+mn-ea"/>
          <a:cs typeface="+mn-cs"/>
        </a:defRPr>
      </a:lvl2pPr>
      <a:lvl3pPr marL="517525" indent="-173038" algn="l" defTabSz="914400" rtl="0" eaLnBrk="1" latinLnBrk="0" hangingPunct="1">
        <a:lnSpc>
          <a:spcPct val="100000"/>
        </a:lnSpc>
        <a:spcBef>
          <a:spcPts val="200"/>
        </a:spcBef>
        <a:spcAft>
          <a:spcPts val="200"/>
        </a:spcAft>
        <a:buFont typeface="Arial" panose="020B0604020202020204" pitchFamily="34" charset="0"/>
        <a:buChar char="•"/>
        <a:defRPr sz="1100" kern="1200">
          <a:solidFill>
            <a:schemeClr val="tx2"/>
          </a:solidFill>
          <a:latin typeface="+mn-lt"/>
          <a:ea typeface="+mn-ea"/>
          <a:cs typeface="+mn-cs"/>
        </a:defRPr>
      </a:lvl3pPr>
      <a:lvl4pPr marL="630238" indent="-112713"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4pPr>
      <a:lvl5pPr marL="741363" indent="-111125"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400">
          <p15:clr>
            <a:srgbClr val="F26B43"/>
          </p15:clr>
        </p15:guide>
        <p15:guide id="2" pos="360">
          <p15:clr>
            <a:srgbClr val="F26B43"/>
          </p15:clr>
        </p15:guide>
        <p15:guide id="3" orient="horz" pos="3888">
          <p15:clr>
            <a:srgbClr val="F26B43"/>
          </p15:clr>
        </p15:guide>
        <p15:guide id="4" orient="horz" pos="720">
          <p15:clr>
            <a:srgbClr val="F26B43"/>
          </p15:clr>
        </p15:guide>
        <p15:guide id="5" orient="horz" pos="3960">
          <p15:clr>
            <a:srgbClr val="F26B43"/>
          </p15:clr>
        </p15:guide>
        <p15:guide id="6" orient="horz" pos="7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071" y="0"/>
            <a:ext cx="8001000" cy="11430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eaLnBrk="0" fontAlgn="base" hangingPunct="0">
              <a:lnSpc>
                <a:spcPct val="85000"/>
              </a:lnSpc>
              <a:spcAft>
                <a:spcPct val="0"/>
              </a:spcAft>
            </a:pPr>
            <a:r>
              <a:rPr lang="en-US"/>
              <a:t>Click to edit Master title style</a:t>
            </a:r>
          </a:p>
        </p:txBody>
      </p:sp>
      <p:sp>
        <p:nvSpPr>
          <p:cNvPr id="3" name="Text Placeholder 2"/>
          <p:cNvSpPr>
            <a:spLocks noGrp="1"/>
          </p:cNvSpPr>
          <p:nvPr>
            <p:ph type="body" idx="1"/>
          </p:nvPr>
        </p:nvSpPr>
        <p:spPr>
          <a:xfrm>
            <a:off x="576071" y="1257300"/>
            <a:ext cx="8001000" cy="113620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H="1">
            <a:off x="571500" y="6286500"/>
            <a:ext cx="8001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pic>
        <p:nvPicPr>
          <p:cNvPr id="9" name="Picture 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38979" y="6450573"/>
            <a:ext cx="740664" cy="236459"/>
          </a:xfrm>
          <a:prstGeom prst="rect">
            <a:avLst/>
          </a:prstGeom>
        </p:spPr>
      </p:pic>
      <p:sp>
        <p:nvSpPr>
          <p:cNvPr id="11" name="Footer Placeholder 3"/>
          <p:cNvSpPr txBox="1">
            <a:spLocks/>
          </p:cNvSpPr>
          <p:nvPr userDrawn="1"/>
        </p:nvSpPr>
        <p:spPr>
          <a:xfrm>
            <a:off x="916591" y="6445480"/>
            <a:ext cx="5736706" cy="215444"/>
          </a:xfrm>
          <a:prstGeom prst="rect">
            <a:avLst/>
          </a:prstGeom>
        </p:spPr>
        <p:txBody>
          <a:bodyPr vert="horz" wrap="square" lIns="0" tIns="0" rIns="0" bIns="0" rtlCol="0" anchor="ctr">
            <a:spAutoFit/>
          </a:bodyPr>
          <a:lstStyle>
            <a:defPPr>
              <a:defRPr lang="en-US"/>
            </a:defPPr>
            <a:lvl1pPr algn="r" rtl="0" fontAlgn="base">
              <a:spcBef>
                <a:spcPct val="0"/>
              </a:spcBef>
              <a:spcAft>
                <a:spcPct val="0"/>
              </a:spcAft>
              <a:defRPr sz="700" kern="1200">
                <a:solidFill>
                  <a:schemeClr val="tx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indent="0" algn="l" defTabSz="457200" rtl="0" eaLnBrk="1" fontAlgn="base" latinLnBrk="0" hangingPunct="1">
              <a:lnSpc>
                <a:spcPct val="100000"/>
              </a:lnSpc>
              <a:spcBef>
                <a:spcPct val="0"/>
              </a:spcBef>
              <a:spcAft>
                <a:spcPct val="0"/>
              </a:spcAft>
              <a:buClrTx/>
              <a:buSzTx/>
              <a:buFontTx/>
              <a:buNone/>
              <a:tabLst/>
              <a:defRPr/>
            </a:pPr>
            <a:r>
              <a:rPr lang="en-US"/>
              <a:t>© 2024 Protiviti India Member Private Limited</a:t>
            </a:r>
            <a:br>
              <a:rPr lang="en-US"/>
            </a:br>
            <a:r>
              <a:rPr lang="en-US"/>
              <a:t>CONFIDENTIAL</a:t>
            </a:r>
            <a:r>
              <a:rPr lang="en-US" baseline="0"/>
              <a:t> -</a:t>
            </a:r>
            <a:r>
              <a:rPr lang="en-US"/>
              <a:t> This document is for your organization's internal use only and should not be copied or distributed to any third party. </a:t>
            </a:r>
          </a:p>
        </p:txBody>
      </p:sp>
    </p:spTree>
    <p:extLst>
      <p:ext uri="{BB962C8B-B14F-4D97-AF65-F5344CB8AC3E}">
        <p14:creationId xmlns:p14="http://schemas.microsoft.com/office/powerpoint/2010/main" val="144283991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2" r:id="rId8"/>
    <p:sldLayoutId id="2147483764" r:id="rId9"/>
  </p:sldLayoutIdLst>
  <p:hf hdr="0" ftr="0" dt="0"/>
  <p:txStyles>
    <p:title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p:titleStyle>
    <p:bodyStyle>
      <a:lvl1pPr marL="173038" indent="-173038" algn="l" defTabSz="914400" rtl="0" eaLnBrk="1" latinLnBrk="0" hangingPunct="1">
        <a:lnSpc>
          <a:spcPct val="100000"/>
        </a:lnSpc>
        <a:spcBef>
          <a:spcPts val="1000"/>
        </a:spcBef>
        <a:spcAft>
          <a:spcPts val="200"/>
        </a:spcAft>
        <a:buFont typeface="Arial" panose="020B0604020202020204" pitchFamily="34" charset="0"/>
        <a:buChar char="•"/>
        <a:defRPr sz="1400" kern="1200">
          <a:solidFill>
            <a:schemeClr val="tx2"/>
          </a:solidFill>
          <a:latin typeface="+mn-lt"/>
          <a:ea typeface="+mn-ea"/>
          <a:cs typeface="+mn-cs"/>
        </a:defRPr>
      </a:lvl1pPr>
      <a:lvl2pPr marL="344488" indent="-171450" algn="l" defTabSz="914400" rtl="0" eaLnBrk="1" latinLnBrk="0" hangingPunct="1">
        <a:lnSpc>
          <a:spcPct val="100000"/>
        </a:lnSpc>
        <a:spcBef>
          <a:spcPts val="500"/>
        </a:spcBef>
        <a:spcAft>
          <a:spcPts val="200"/>
        </a:spcAft>
        <a:buFont typeface="Arial" panose="020B0604020202020204" pitchFamily="34" charset="0"/>
        <a:buChar char="−"/>
        <a:defRPr sz="1200" kern="1200">
          <a:solidFill>
            <a:schemeClr val="tx2"/>
          </a:solidFill>
          <a:latin typeface="+mn-lt"/>
          <a:ea typeface="+mn-ea"/>
          <a:cs typeface="+mn-cs"/>
        </a:defRPr>
      </a:lvl2pPr>
      <a:lvl3pPr marL="517525" indent="-173038" algn="l" defTabSz="914400" rtl="0" eaLnBrk="1" latinLnBrk="0" hangingPunct="1">
        <a:lnSpc>
          <a:spcPct val="100000"/>
        </a:lnSpc>
        <a:spcBef>
          <a:spcPts val="200"/>
        </a:spcBef>
        <a:spcAft>
          <a:spcPts val="200"/>
        </a:spcAft>
        <a:buFont typeface="Arial" panose="020B0604020202020204" pitchFamily="34" charset="0"/>
        <a:buChar char="•"/>
        <a:defRPr sz="1100" kern="1200">
          <a:solidFill>
            <a:schemeClr val="tx2"/>
          </a:solidFill>
          <a:latin typeface="+mn-lt"/>
          <a:ea typeface="+mn-ea"/>
          <a:cs typeface="+mn-cs"/>
        </a:defRPr>
      </a:lvl3pPr>
      <a:lvl4pPr marL="630238" indent="-112713"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4pPr>
      <a:lvl5pPr marL="741363" indent="-111125"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2" pos="5400">
          <p15:clr>
            <a:srgbClr val="F26B43"/>
          </p15:clr>
        </p15:guide>
        <p15:guide id="6" pos="360">
          <p15:clr>
            <a:srgbClr val="F26B43"/>
          </p15:clr>
        </p15:guide>
        <p15:guide id="7" orient="horz" pos="3888">
          <p15:clr>
            <a:srgbClr val="F26B43"/>
          </p15:clr>
        </p15:guide>
        <p15:guide id="9" orient="horz" pos="720">
          <p15:clr>
            <a:srgbClr val="F26B43"/>
          </p15:clr>
        </p15:guide>
        <p15:guide id="14" orient="horz" pos="3960">
          <p15:clr>
            <a:srgbClr val="F26B43"/>
          </p15:clr>
        </p15:guide>
        <p15:guide id="16" orient="horz" pos="7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44.jpg"/><Relationship Id="rId4" Type="http://schemas.openxmlformats.org/officeDocument/2006/relationships/image" Target="../media/image43.jp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46.jp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1.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5" Type="http://schemas.openxmlformats.org/officeDocument/2006/relationships/image" Target="../media/image53.jpg"/><Relationship Id="rId4" Type="http://schemas.openxmlformats.org/officeDocument/2006/relationships/image" Target="../media/image52.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57.jp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62.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5" Type="http://schemas.openxmlformats.org/officeDocument/2006/relationships/image" Target="../media/image68.jpg"/><Relationship Id="rId4" Type="http://schemas.openxmlformats.org/officeDocument/2006/relationships/image" Target="../media/image67.jpg"/></Relationships>
</file>

<file path=ppt/slides/_rels/slide2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3.png"/><Relationship Id="rId7" Type="http://schemas.openxmlformats.org/officeDocument/2006/relationships/image" Target="../media/image26.jp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8.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6.xml"/><Relationship Id="rId7" Type="http://schemas.openxmlformats.org/officeDocument/2006/relationships/image" Target="../media/image33.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653AD49-5BCE-35F6-8B8F-AF716503D312}"/>
            </a:ext>
          </a:extLst>
        </p:cNvPr>
        <p:cNvGrpSpPr/>
        <p:nvPr/>
      </p:nvGrpSpPr>
      <p:grpSpPr>
        <a:xfrm>
          <a:off x="0" y="0"/>
          <a:ext cx="0" cy="0"/>
          <a:chOff x="0" y="0"/>
          <a:chExt cx="0" cy="0"/>
        </a:xfrm>
      </p:grpSpPr>
      <p:pic>
        <p:nvPicPr>
          <p:cNvPr id="3" name="Picture Placeholder 2" descr="A solar panels in a field&#10;&#10;AI-generated content may be incorrect.">
            <a:extLst>
              <a:ext uri="{FF2B5EF4-FFF2-40B4-BE49-F238E27FC236}">
                <a16:creationId xmlns:a16="http://schemas.microsoft.com/office/drawing/2014/main" xmlns="" id="{5F25A396-676B-A168-C64C-1184EF318592}"/>
              </a:ext>
            </a:extLst>
          </p:cNvPr>
          <p:cNvPicPr>
            <a:picLocks noGrp="1" noChangeAspect="1"/>
          </p:cNvPicPr>
          <p:nvPr>
            <p:ph type="pic" sz="quarter" idx="12"/>
          </p:nvPr>
        </p:nvPicPr>
        <p:blipFill>
          <a:blip r:embed="rId2" cstate="email">
            <a:extLst>
              <a:ext uri="{28A0092B-C50C-407E-A947-70E740481C1C}">
                <a14:useLocalDpi xmlns:a14="http://schemas.microsoft.com/office/drawing/2010/main" val="0"/>
              </a:ext>
            </a:extLst>
          </a:blip>
          <a:srcRect/>
          <a:stretch>
            <a:fillRect/>
          </a:stretch>
        </p:blipFill>
        <p:spPr/>
      </p:pic>
      <p:sp>
        <p:nvSpPr>
          <p:cNvPr id="6" name="Text Placeholder 5">
            <a:extLst>
              <a:ext uri="{FF2B5EF4-FFF2-40B4-BE49-F238E27FC236}">
                <a16:creationId xmlns:a16="http://schemas.microsoft.com/office/drawing/2014/main" xmlns="" id="{57112905-EF86-F05B-2115-F1AA8655F4FC}"/>
              </a:ext>
            </a:extLst>
          </p:cNvPr>
          <p:cNvSpPr>
            <a:spLocks noGrp="1"/>
          </p:cNvSpPr>
          <p:nvPr>
            <p:ph type="body" sz="quarter" idx="10"/>
          </p:nvPr>
        </p:nvSpPr>
        <p:spPr>
          <a:xfrm>
            <a:off x="424765" y="3988175"/>
            <a:ext cx="4591076" cy="1335979"/>
          </a:xfrm>
        </p:spPr>
        <p:txBody>
          <a:bodyPr/>
          <a:lstStyle/>
          <a:p>
            <a:r>
              <a:rPr lang="en-IN" sz="4000" dirty="0"/>
              <a:t>Quality &amp; Control Reviews</a:t>
            </a:r>
            <a:endParaRPr lang="en-US" sz="4000" dirty="0"/>
          </a:p>
        </p:txBody>
      </p:sp>
      <p:sp>
        <p:nvSpPr>
          <p:cNvPr id="2" name="Text Placeholder 5">
            <a:extLst>
              <a:ext uri="{FF2B5EF4-FFF2-40B4-BE49-F238E27FC236}">
                <a16:creationId xmlns:a16="http://schemas.microsoft.com/office/drawing/2014/main" xmlns="" id="{2934D94F-5C31-1C2A-F0CA-2CB1CF8660AF}"/>
              </a:ext>
            </a:extLst>
          </p:cNvPr>
          <p:cNvSpPr txBox="1">
            <a:spLocks/>
          </p:cNvSpPr>
          <p:nvPr/>
        </p:nvSpPr>
        <p:spPr>
          <a:xfrm>
            <a:off x="440531" y="430891"/>
            <a:ext cx="4591076" cy="1224488"/>
          </a:xfrm>
          <a:prstGeom prst="rect">
            <a:avLst/>
          </a:prstGeom>
        </p:spPr>
        <p:txBody>
          <a:bodyPr vert="horz" wrap="square" lIns="0" tIns="0" rIns="0" bIns="0" rtlCol="0" anchor="b" anchorCtr="0">
            <a:noAutofit/>
          </a:bodyPr>
          <a:lstStyle>
            <a:lvl1pPr marL="0" indent="0" algn="l" defTabSz="914400" rtl="0" eaLnBrk="1" latinLnBrk="0" hangingPunct="1">
              <a:lnSpc>
                <a:spcPct val="100000"/>
              </a:lnSpc>
              <a:spcBef>
                <a:spcPts val="1000"/>
              </a:spcBef>
              <a:spcAft>
                <a:spcPts val="200"/>
              </a:spcAft>
              <a:buFont typeface="Arial" panose="020B0604020202020204" pitchFamily="34" charset="0"/>
              <a:buNone/>
              <a:defRPr sz="3000" b="1" i="0" kern="1200">
                <a:solidFill>
                  <a:schemeClr val="bg1"/>
                </a:solidFill>
                <a:latin typeface="Barlow Condensed Light" pitchFamily="2" charset="77"/>
                <a:ea typeface="+mn-ea"/>
                <a:cs typeface="+mn-cs"/>
              </a:defRPr>
            </a:lvl1pPr>
            <a:lvl2pPr marL="342892" indent="0" algn="l" defTabSz="914400" rtl="0" eaLnBrk="1" latinLnBrk="0" hangingPunct="1">
              <a:lnSpc>
                <a:spcPct val="100000"/>
              </a:lnSpc>
              <a:spcBef>
                <a:spcPts val="500"/>
              </a:spcBef>
              <a:spcAft>
                <a:spcPts val="200"/>
              </a:spcAft>
              <a:buFont typeface="Arial" panose="020B0604020202020204" pitchFamily="34" charset="0"/>
              <a:buNone/>
              <a:defRPr sz="1200" kern="1200">
                <a:solidFill>
                  <a:schemeClr val="tx2"/>
                </a:solidFill>
                <a:latin typeface="+mn-lt"/>
                <a:ea typeface="+mn-ea"/>
                <a:cs typeface="+mn-cs"/>
              </a:defRPr>
            </a:lvl2pPr>
            <a:lvl3pPr marL="685783" indent="0" algn="l" defTabSz="914400" rtl="0" eaLnBrk="1" latinLnBrk="0" hangingPunct="1">
              <a:lnSpc>
                <a:spcPct val="100000"/>
              </a:lnSpc>
              <a:spcBef>
                <a:spcPts val="200"/>
              </a:spcBef>
              <a:spcAft>
                <a:spcPts val="200"/>
              </a:spcAft>
              <a:buFont typeface="Arial" panose="020B0604020202020204" pitchFamily="34" charset="0"/>
              <a:buNone/>
              <a:defRPr sz="1100" kern="1200">
                <a:solidFill>
                  <a:schemeClr val="tx2"/>
                </a:solidFill>
                <a:latin typeface="+mn-lt"/>
                <a:ea typeface="+mn-ea"/>
                <a:cs typeface="+mn-cs"/>
              </a:defRPr>
            </a:lvl3pPr>
            <a:lvl4pPr marL="1028675" indent="0" algn="l" defTabSz="914400" rtl="0" eaLnBrk="1" latinLnBrk="0" hangingPunct="1">
              <a:lnSpc>
                <a:spcPct val="100000"/>
              </a:lnSpc>
              <a:spcBef>
                <a:spcPts val="200"/>
              </a:spcBef>
              <a:spcAft>
                <a:spcPts val="200"/>
              </a:spcAft>
              <a:buFont typeface="Arial" panose="020B0604020202020204" pitchFamily="34" charset="0"/>
              <a:buNone/>
              <a:defRPr sz="1050" kern="1200">
                <a:solidFill>
                  <a:schemeClr val="tx2"/>
                </a:solidFill>
                <a:latin typeface="+mn-lt"/>
                <a:ea typeface="+mn-ea"/>
                <a:cs typeface="+mn-cs"/>
              </a:defRPr>
            </a:lvl4pPr>
            <a:lvl5pPr marL="1371566" indent="0" algn="l" defTabSz="914400" rtl="0" eaLnBrk="1" latinLnBrk="0" hangingPunct="1">
              <a:lnSpc>
                <a:spcPct val="100000"/>
              </a:lnSpc>
              <a:spcBef>
                <a:spcPts val="200"/>
              </a:spcBef>
              <a:spcAft>
                <a:spcPts val="200"/>
              </a:spcAft>
              <a:buFont typeface="Arial" panose="020B0604020202020204" pitchFamily="34" charset="0"/>
              <a:buNone/>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err="1" smtClean="0"/>
              <a:t>Naidupeta</a:t>
            </a:r>
            <a:r>
              <a:rPr lang="en-US" sz="4000" dirty="0" smtClean="0"/>
              <a:t>,</a:t>
            </a:r>
            <a:endParaRPr lang="en-US" sz="4000" dirty="0"/>
          </a:p>
        </p:txBody>
      </p:sp>
    </p:spTree>
    <p:extLst>
      <p:ext uri="{BB962C8B-B14F-4D97-AF65-F5344CB8AC3E}">
        <p14:creationId xmlns:p14="http://schemas.microsoft.com/office/powerpoint/2010/main" val="279184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5547591"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4.3</a:t>
            </a:r>
            <a:r>
              <a:rPr sz="2000" b="1" spc="-67" dirty="0">
                <a:latin typeface="Arial"/>
                <a:cs typeface="Arial"/>
              </a:rPr>
              <a:t> </a:t>
            </a:r>
            <a:r>
              <a:rPr sz="2000" b="1" dirty="0">
                <a:latin typeface="Arial"/>
                <a:cs typeface="Arial"/>
              </a:rPr>
              <a:t>Improvement</a:t>
            </a:r>
            <a:r>
              <a:rPr sz="2000" b="1" spc="-58" dirty="0">
                <a:latin typeface="Arial"/>
                <a:cs typeface="Arial"/>
              </a:rPr>
              <a:t> </a:t>
            </a:r>
            <a:r>
              <a:rPr sz="2000" b="1" dirty="0">
                <a:latin typeface="Arial"/>
                <a:cs typeface="Arial"/>
              </a:rPr>
              <a:t>in</a:t>
            </a:r>
            <a:r>
              <a:rPr sz="2000" b="1" spc="-76" dirty="0">
                <a:latin typeface="Arial"/>
                <a:cs typeface="Arial"/>
              </a:rPr>
              <a:t> </a:t>
            </a:r>
            <a:r>
              <a:rPr sz="2000" b="1" dirty="0">
                <a:latin typeface="Arial"/>
                <a:cs typeface="Arial"/>
              </a:rPr>
              <a:t>Quality</a:t>
            </a:r>
            <a:r>
              <a:rPr sz="2000" b="1" spc="-85" dirty="0">
                <a:latin typeface="Arial"/>
                <a:cs typeface="Arial"/>
              </a:rPr>
              <a:t> </a:t>
            </a:r>
            <a:r>
              <a:rPr sz="2000" b="1" spc="-9" dirty="0">
                <a:latin typeface="Arial"/>
                <a:cs typeface="Arial"/>
              </a:rPr>
              <a:t>Documentation</a:t>
            </a:r>
            <a:r>
              <a:rPr sz="1300" b="1" spc="-9" dirty="0">
                <a:latin typeface="Arial"/>
                <a:cs typeface="Arial"/>
              </a:rPr>
              <a:t>(2/3)</a:t>
            </a:r>
            <a:endParaRPr sz="1300">
              <a:latin typeface="Arial"/>
              <a:cs typeface="Arial"/>
            </a:endParaRPr>
          </a:p>
        </p:txBody>
      </p:sp>
      <p:sp>
        <p:nvSpPr>
          <p:cNvPr id="6" name="object 6"/>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7" name="object 7"/>
          <p:cNvGrpSpPr/>
          <p:nvPr/>
        </p:nvGrpSpPr>
        <p:grpSpPr>
          <a:xfrm>
            <a:off x="6823364" y="208428"/>
            <a:ext cx="1416050" cy="172571"/>
            <a:chOff x="7505700" y="236219"/>
            <a:chExt cx="1557655" cy="195580"/>
          </a:xfrm>
        </p:grpSpPr>
        <p:sp>
          <p:nvSpPr>
            <p:cNvPr id="8" name="object 8"/>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9" name="object 9"/>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0" name="object 10"/>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1" name="object 11"/>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2" name="object 12"/>
          <p:cNvGrpSpPr/>
          <p:nvPr/>
        </p:nvGrpSpPr>
        <p:grpSpPr>
          <a:xfrm>
            <a:off x="8264236" y="208428"/>
            <a:ext cx="604405" cy="172571"/>
            <a:chOff x="9090659" y="236219"/>
            <a:chExt cx="664845" cy="195580"/>
          </a:xfrm>
        </p:grpSpPr>
        <p:sp>
          <p:nvSpPr>
            <p:cNvPr id="13" name="object 13"/>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4" name="object 14"/>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5" name="object 15"/>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6" name="object 16"/>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7" name="object 17"/>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8" name="object 18"/>
          <p:cNvGrpSpPr/>
          <p:nvPr/>
        </p:nvGrpSpPr>
        <p:grpSpPr>
          <a:xfrm>
            <a:off x="7674724" y="413497"/>
            <a:ext cx="1080655" cy="160244"/>
            <a:chOff x="8442197" y="468630"/>
            <a:chExt cx="1188720" cy="181610"/>
          </a:xfrm>
        </p:grpSpPr>
        <p:sp>
          <p:nvSpPr>
            <p:cNvPr id="19" name="object 19"/>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0" name="object 20"/>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1" name="object 21"/>
          <p:cNvGrpSpPr/>
          <p:nvPr/>
        </p:nvGrpSpPr>
        <p:grpSpPr>
          <a:xfrm>
            <a:off x="286790" y="734210"/>
            <a:ext cx="2066059" cy="5469031"/>
            <a:chOff x="315468" y="832104"/>
            <a:chExt cx="2272665" cy="6198235"/>
          </a:xfrm>
        </p:grpSpPr>
        <p:pic>
          <p:nvPicPr>
            <p:cNvPr id="22" name="object 22"/>
            <p:cNvPicPr/>
            <p:nvPr/>
          </p:nvPicPr>
          <p:blipFill>
            <a:blip r:embed="rId2" cstate="print"/>
            <a:stretch>
              <a:fillRect/>
            </a:stretch>
          </p:blipFill>
          <p:spPr>
            <a:xfrm>
              <a:off x="315468" y="832104"/>
              <a:ext cx="2272283" cy="6198108"/>
            </a:xfrm>
            <a:prstGeom prst="rect">
              <a:avLst/>
            </a:prstGeom>
          </p:spPr>
        </p:pic>
        <p:pic>
          <p:nvPicPr>
            <p:cNvPr id="23" name="object 23"/>
            <p:cNvPicPr/>
            <p:nvPr/>
          </p:nvPicPr>
          <p:blipFill>
            <a:blip r:embed="rId3" cstate="print"/>
            <a:stretch>
              <a:fillRect/>
            </a:stretch>
          </p:blipFill>
          <p:spPr>
            <a:xfrm>
              <a:off x="315468" y="832104"/>
              <a:ext cx="2272283" cy="6198108"/>
            </a:xfrm>
            <a:prstGeom prst="rect">
              <a:avLst/>
            </a:prstGeom>
          </p:spPr>
        </p:pic>
      </p:grpSp>
      <p:graphicFrame>
        <p:nvGraphicFramePr>
          <p:cNvPr id="24" name="object 24"/>
          <p:cNvGraphicFramePr>
            <a:graphicFrameLocks noGrp="1"/>
          </p:cNvGraphicFramePr>
          <p:nvPr>
            <p:extLst>
              <p:ext uri="{D42A27DB-BD31-4B8C-83A1-F6EECF244321}">
                <p14:modId xmlns:p14="http://schemas.microsoft.com/office/powerpoint/2010/main" val="413884121"/>
              </p:ext>
            </p:extLst>
          </p:nvPr>
        </p:nvGraphicFramePr>
        <p:xfrm>
          <a:off x="275705" y="812426"/>
          <a:ext cx="8582311" cy="5390703"/>
        </p:xfrm>
        <a:graphic>
          <a:graphicData uri="http://schemas.openxmlformats.org/drawingml/2006/table">
            <a:tbl>
              <a:tblPr firstRow="1" bandRow="1">
                <a:tableStyleId>{2D5ABB26-0587-4C30-8999-92F81FD0307C}</a:tableStyleId>
              </a:tblPr>
              <a:tblGrid>
                <a:gridCol w="1638876"/>
                <a:gridCol w="426604"/>
                <a:gridCol w="25400"/>
                <a:gridCol w="6491431"/>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351790" marR="92075" indent="-252095" algn="just">
                        <a:lnSpc>
                          <a:spcPct val="100800"/>
                        </a:lnSpc>
                        <a:spcBef>
                          <a:spcPts val="310"/>
                        </a:spcBef>
                        <a:buAutoNum type="alphaLcPeriod" startAt="5"/>
                        <a:tabLst>
                          <a:tab pos="351790" algn="l"/>
                        </a:tabLst>
                      </a:pPr>
                      <a:r>
                        <a:rPr sz="1200" b="1" u="sng" dirty="0">
                          <a:uFill>
                            <a:solidFill>
                              <a:srgbClr val="000000"/>
                            </a:solidFill>
                          </a:uFill>
                          <a:latin typeface="Calibri"/>
                          <a:cs typeface="Calibri"/>
                        </a:rPr>
                        <a:t>Open</a:t>
                      </a:r>
                      <a:r>
                        <a:rPr sz="1200" b="1" u="sng" spc="110" dirty="0">
                          <a:uFill>
                            <a:solidFill>
                              <a:srgbClr val="000000"/>
                            </a:solidFill>
                          </a:uFill>
                          <a:latin typeface="Calibri"/>
                          <a:cs typeface="Calibri"/>
                        </a:rPr>
                        <a:t> </a:t>
                      </a:r>
                      <a:r>
                        <a:rPr sz="1200" b="1" u="sng" dirty="0">
                          <a:uFill>
                            <a:solidFill>
                              <a:srgbClr val="000000"/>
                            </a:solidFill>
                          </a:uFill>
                          <a:latin typeface="Calibri"/>
                          <a:cs typeface="Calibri"/>
                        </a:rPr>
                        <a:t>quality</a:t>
                      </a:r>
                      <a:r>
                        <a:rPr sz="1200" b="1" u="sng" spc="135" dirty="0">
                          <a:uFill>
                            <a:solidFill>
                              <a:srgbClr val="000000"/>
                            </a:solidFill>
                          </a:uFill>
                          <a:latin typeface="Calibri"/>
                          <a:cs typeface="Calibri"/>
                        </a:rPr>
                        <a:t> </a:t>
                      </a:r>
                      <a:r>
                        <a:rPr sz="1200" b="1" u="sng" dirty="0">
                          <a:uFill>
                            <a:solidFill>
                              <a:srgbClr val="000000"/>
                            </a:solidFill>
                          </a:uFill>
                          <a:latin typeface="Calibri"/>
                          <a:cs typeface="Calibri"/>
                        </a:rPr>
                        <a:t>&amp;</a:t>
                      </a:r>
                      <a:r>
                        <a:rPr sz="1200" b="1" u="sng" spc="105" dirty="0">
                          <a:uFill>
                            <a:solidFill>
                              <a:srgbClr val="000000"/>
                            </a:solidFill>
                          </a:uFill>
                          <a:latin typeface="Calibri"/>
                          <a:cs typeface="Calibri"/>
                        </a:rPr>
                        <a:t> </a:t>
                      </a:r>
                      <a:r>
                        <a:rPr sz="1200" b="1" u="sng" dirty="0">
                          <a:uFill>
                            <a:solidFill>
                              <a:srgbClr val="000000"/>
                            </a:solidFill>
                          </a:uFill>
                          <a:latin typeface="Calibri"/>
                          <a:cs typeface="Calibri"/>
                        </a:rPr>
                        <a:t>Inspection</a:t>
                      </a:r>
                      <a:r>
                        <a:rPr sz="1200" b="1" u="sng" spc="114" dirty="0">
                          <a:uFill>
                            <a:solidFill>
                              <a:srgbClr val="000000"/>
                            </a:solidFill>
                          </a:uFill>
                          <a:latin typeface="Calibri"/>
                          <a:cs typeface="Calibri"/>
                        </a:rPr>
                        <a:t> </a:t>
                      </a:r>
                      <a:r>
                        <a:rPr sz="1200" b="1" u="sng" dirty="0">
                          <a:uFill>
                            <a:solidFill>
                              <a:srgbClr val="000000"/>
                            </a:solidFill>
                          </a:uFill>
                          <a:latin typeface="Calibri"/>
                          <a:cs typeface="Calibri"/>
                        </a:rPr>
                        <a:t>points</a:t>
                      </a:r>
                      <a:r>
                        <a:rPr sz="1200" b="1" dirty="0">
                          <a:latin typeface="Calibri"/>
                          <a:cs typeface="Calibri"/>
                        </a:rPr>
                        <a:t>:</a:t>
                      </a:r>
                      <a:r>
                        <a:rPr sz="1200" b="1" spc="125" dirty="0">
                          <a:latin typeface="Calibri"/>
                          <a:cs typeface="Calibri"/>
                        </a:rPr>
                        <a:t> </a:t>
                      </a:r>
                      <a:r>
                        <a:rPr sz="1200" dirty="0">
                          <a:latin typeface="Calibri"/>
                          <a:cs typeface="Calibri"/>
                        </a:rPr>
                        <a:t>On</a:t>
                      </a:r>
                      <a:r>
                        <a:rPr sz="1200" spc="114" dirty="0">
                          <a:latin typeface="Calibri"/>
                          <a:cs typeface="Calibri"/>
                        </a:rPr>
                        <a:t> </a:t>
                      </a:r>
                      <a:r>
                        <a:rPr sz="1200" dirty="0">
                          <a:latin typeface="Calibri"/>
                          <a:cs typeface="Calibri"/>
                        </a:rPr>
                        <a:t>review</a:t>
                      </a:r>
                      <a:r>
                        <a:rPr sz="1200" spc="114" dirty="0">
                          <a:latin typeface="Calibri"/>
                          <a:cs typeface="Calibri"/>
                        </a:rPr>
                        <a:t> </a:t>
                      </a:r>
                      <a:r>
                        <a:rPr sz="1200" dirty="0">
                          <a:latin typeface="Calibri"/>
                          <a:cs typeface="Calibri"/>
                        </a:rPr>
                        <a:t>of</a:t>
                      </a:r>
                      <a:r>
                        <a:rPr sz="1200" spc="114" dirty="0">
                          <a:latin typeface="Calibri"/>
                          <a:cs typeface="Calibri"/>
                        </a:rPr>
                        <a:t> </a:t>
                      </a:r>
                      <a:r>
                        <a:rPr sz="1200" dirty="0">
                          <a:latin typeface="Calibri"/>
                          <a:cs typeface="Calibri"/>
                        </a:rPr>
                        <a:t>checklists</a:t>
                      </a:r>
                      <a:r>
                        <a:rPr sz="1200" spc="110" dirty="0">
                          <a:latin typeface="Calibri"/>
                          <a:cs typeface="Calibri"/>
                        </a:rPr>
                        <a:t> </a:t>
                      </a:r>
                      <a:r>
                        <a:rPr sz="1200" dirty="0">
                          <a:latin typeface="Calibri"/>
                          <a:cs typeface="Calibri"/>
                        </a:rPr>
                        <a:t>and</a:t>
                      </a:r>
                      <a:r>
                        <a:rPr sz="1200" spc="105" dirty="0">
                          <a:latin typeface="Calibri"/>
                          <a:cs typeface="Calibri"/>
                        </a:rPr>
                        <a:t> </a:t>
                      </a:r>
                      <a:r>
                        <a:rPr sz="1200" dirty="0">
                          <a:latin typeface="Calibri"/>
                          <a:cs typeface="Calibri"/>
                        </a:rPr>
                        <a:t>test</a:t>
                      </a:r>
                      <a:r>
                        <a:rPr sz="1200" spc="114" dirty="0">
                          <a:latin typeface="Calibri"/>
                          <a:cs typeface="Calibri"/>
                        </a:rPr>
                        <a:t> </a:t>
                      </a:r>
                      <a:r>
                        <a:rPr sz="1200" dirty="0">
                          <a:latin typeface="Calibri"/>
                          <a:cs typeface="Calibri"/>
                        </a:rPr>
                        <a:t>reports</a:t>
                      </a:r>
                      <a:r>
                        <a:rPr sz="1200" spc="110" dirty="0">
                          <a:latin typeface="Calibri"/>
                          <a:cs typeface="Calibri"/>
                        </a:rPr>
                        <a:t> </a:t>
                      </a:r>
                      <a:r>
                        <a:rPr sz="1200" dirty="0">
                          <a:latin typeface="Calibri"/>
                          <a:cs typeface="Calibri"/>
                        </a:rPr>
                        <a:t>at</a:t>
                      </a:r>
                      <a:r>
                        <a:rPr sz="1200" spc="105" dirty="0">
                          <a:latin typeface="Calibri"/>
                          <a:cs typeface="Calibri"/>
                        </a:rPr>
                        <a:t> </a:t>
                      </a:r>
                      <a:r>
                        <a:rPr sz="1200" dirty="0">
                          <a:latin typeface="Calibri"/>
                          <a:cs typeface="Calibri"/>
                        </a:rPr>
                        <a:t>the</a:t>
                      </a:r>
                      <a:r>
                        <a:rPr sz="1200" spc="100" dirty="0">
                          <a:latin typeface="Calibri"/>
                          <a:cs typeface="Calibri"/>
                        </a:rPr>
                        <a:t> </a:t>
                      </a:r>
                      <a:r>
                        <a:rPr sz="1200" dirty="0">
                          <a:latin typeface="Calibri"/>
                          <a:cs typeface="Calibri"/>
                        </a:rPr>
                        <a:t>site,</a:t>
                      </a:r>
                      <a:r>
                        <a:rPr sz="1200" spc="105" dirty="0">
                          <a:latin typeface="Calibri"/>
                          <a:cs typeface="Calibri"/>
                        </a:rPr>
                        <a:t> </a:t>
                      </a:r>
                      <a:r>
                        <a:rPr sz="1200" dirty="0">
                          <a:latin typeface="Calibri"/>
                          <a:cs typeface="Calibri"/>
                        </a:rPr>
                        <a:t>both</a:t>
                      </a:r>
                      <a:r>
                        <a:rPr sz="1200" spc="105" dirty="0">
                          <a:latin typeface="Calibri"/>
                          <a:cs typeface="Calibri"/>
                        </a:rPr>
                        <a:t> </a:t>
                      </a:r>
                      <a:r>
                        <a:rPr sz="1200" dirty="0">
                          <a:latin typeface="Calibri"/>
                          <a:cs typeface="Calibri"/>
                        </a:rPr>
                        <a:t>during</a:t>
                      </a:r>
                      <a:r>
                        <a:rPr sz="1200" spc="110" dirty="0">
                          <a:latin typeface="Calibri"/>
                          <a:cs typeface="Calibri"/>
                        </a:rPr>
                        <a:t> </a:t>
                      </a:r>
                      <a:r>
                        <a:rPr sz="1200" spc="-25" dirty="0">
                          <a:latin typeface="Calibri"/>
                          <a:cs typeface="Calibri"/>
                        </a:rPr>
                        <a:t>the </a:t>
                      </a:r>
                      <a:r>
                        <a:rPr sz="1200" dirty="0">
                          <a:latin typeface="Calibri"/>
                          <a:cs typeface="Calibri"/>
                        </a:rPr>
                        <a:t>visit</a:t>
                      </a:r>
                      <a:r>
                        <a:rPr sz="1200" spc="345" dirty="0">
                          <a:latin typeface="Calibri"/>
                          <a:cs typeface="Calibri"/>
                        </a:rPr>
                        <a:t> </a:t>
                      </a:r>
                      <a:r>
                        <a:rPr sz="1200" dirty="0">
                          <a:latin typeface="Calibri"/>
                          <a:cs typeface="Calibri"/>
                        </a:rPr>
                        <a:t>and</a:t>
                      </a:r>
                      <a:r>
                        <a:rPr sz="1200" spc="335" dirty="0">
                          <a:latin typeface="Calibri"/>
                          <a:cs typeface="Calibri"/>
                        </a:rPr>
                        <a:t> </a:t>
                      </a:r>
                      <a:r>
                        <a:rPr sz="1200" dirty="0">
                          <a:latin typeface="Calibri"/>
                          <a:cs typeface="Calibri"/>
                        </a:rPr>
                        <a:t>through</a:t>
                      </a:r>
                      <a:r>
                        <a:rPr sz="1200" spc="330" dirty="0">
                          <a:latin typeface="Calibri"/>
                          <a:cs typeface="Calibri"/>
                        </a:rPr>
                        <a:t> </a:t>
                      </a:r>
                      <a:r>
                        <a:rPr sz="1200" dirty="0">
                          <a:latin typeface="Calibri"/>
                          <a:cs typeface="Calibri"/>
                        </a:rPr>
                        <a:t>documents</a:t>
                      </a:r>
                      <a:r>
                        <a:rPr sz="1200" spc="340" dirty="0">
                          <a:latin typeface="Calibri"/>
                          <a:cs typeface="Calibri"/>
                        </a:rPr>
                        <a:t> </a:t>
                      </a:r>
                      <a:r>
                        <a:rPr sz="1200" dirty="0">
                          <a:latin typeface="Calibri"/>
                          <a:cs typeface="Calibri"/>
                        </a:rPr>
                        <a:t>received</a:t>
                      </a:r>
                      <a:r>
                        <a:rPr sz="1200" spc="350" dirty="0">
                          <a:latin typeface="Calibri"/>
                          <a:cs typeface="Calibri"/>
                        </a:rPr>
                        <a:t> </a:t>
                      </a:r>
                      <a:r>
                        <a:rPr sz="1200" dirty="0">
                          <a:latin typeface="Calibri"/>
                          <a:cs typeface="Calibri"/>
                        </a:rPr>
                        <a:t>from</a:t>
                      </a:r>
                      <a:r>
                        <a:rPr sz="1200" spc="340" dirty="0">
                          <a:latin typeface="Calibri"/>
                          <a:cs typeface="Calibri"/>
                        </a:rPr>
                        <a:t> </a:t>
                      </a:r>
                      <a:r>
                        <a:rPr sz="1200" dirty="0">
                          <a:latin typeface="Calibri"/>
                          <a:cs typeface="Calibri"/>
                        </a:rPr>
                        <a:t>the</a:t>
                      </a:r>
                      <a:r>
                        <a:rPr sz="1200" spc="345" dirty="0">
                          <a:latin typeface="Calibri"/>
                          <a:cs typeface="Calibri"/>
                        </a:rPr>
                        <a:t> </a:t>
                      </a:r>
                      <a:r>
                        <a:rPr sz="1200" dirty="0">
                          <a:latin typeface="Calibri"/>
                          <a:cs typeface="Calibri"/>
                        </a:rPr>
                        <a:t>project</a:t>
                      </a:r>
                      <a:r>
                        <a:rPr sz="1200" spc="335" dirty="0">
                          <a:latin typeface="Calibri"/>
                          <a:cs typeface="Calibri"/>
                        </a:rPr>
                        <a:t> </a:t>
                      </a:r>
                      <a:r>
                        <a:rPr sz="1200" dirty="0">
                          <a:latin typeface="Calibri"/>
                          <a:cs typeface="Calibri"/>
                        </a:rPr>
                        <a:t>team,</a:t>
                      </a:r>
                      <a:r>
                        <a:rPr sz="1200" spc="340" dirty="0">
                          <a:latin typeface="Calibri"/>
                          <a:cs typeface="Calibri"/>
                        </a:rPr>
                        <a:t> </a:t>
                      </a:r>
                      <a:r>
                        <a:rPr sz="1200" dirty="0">
                          <a:latin typeface="Calibri"/>
                          <a:cs typeface="Calibri"/>
                        </a:rPr>
                        <a:t>it</a:t>
                      </a:r>
                      <a:r>
                        <a:rPr sz="1200" spc="350" dirty="0">
                          <a:latin typeface="Calibri"/>
                          <a:cs typeface="Calibri"/>
                        </a:rPr>
                        <a:t> </a:t>
                      </a:r>
                      <a:r>
                        <a:rPr sz="1200" dirty="0">
                          <a:latin typeface="Calibri"/>
                          <a:cs typeface="Calibri"/>
                        </a:rPr>
                        <a:t>was</a:t>
                      </a:r>
                      <a:r>
                        <a:rPr sz="1200" spc="355" dirty="0">
                          <a:latin typeface="Calibri"/>
                          <a:cs typeface="Calibri"/>
                        </a:rPr>
                        <a:t> </a:t>
                      </a:r>
                      <a:r>
                        <a:rPr sz="1200" dirty="0">
                          <a:latin typeface="Calibri"/>
                          <a:cs typeface="Calibri"/>
                        </a:rPr>
                        <a:t>observed</a:t>
                      </a:r>
                      <a:r>
                        <a:rPr sz="1200" spc="345" dirty="0">
                          <a:latin typeface="Calibri"/>
                          <a:cs typeface="Calibri"/>
                        </a:rPr>
                        <a:t> </a:t>
                      </a:r>
                      <a:r>
                        <a:rPr sz="1200" dirty="0">
                          <a:latin typeface="Calibri"/>
                          <a:cs typeface="Calibri"/>
                        </a:rPr>
                        <a:t>that</a:t>
                      </a:r>
                      <a:r>
                        <a:rPr sz="1200" spc="335" dirty="0">
                          <a:latin typeface="Calibri"/>
                          <a:cs typeface="Calibri"/>
                        </a:rPr>
                        <a:t> </a:t>
                      </a:r>
                      <a:r>
                        <a:rPr sz="1200" dirty="0">
                          <a:latin typeface="Calibri"/>
                          <a:cs typeface="Calibri"/>
                        </a:rPr>
                        <a:t>the</a:t>
                      </a:r>
                      <a:r>
                        <a:rPr sz="1200" spc="345" dirty="0">
                          <a:latin typeface="Calibri"/>
                          <a:cs typeface="Calibri"/>
                        </a:rPr>
                        <a:t> </a:t>
                      </a:r>
                      <a:r>
                        <a:rPr sz="1200" spc="-10" dirty="0">
                          <a:latin typeface="Calibri"/>
                          <a:cs typeface="Calibri"/>
                        </a:rPr>
                        <a:t>checklists </a:t>
                      </a:r>
                      <a:r>
                        <a:rPr sz="1200" dirty="0">
                          <a:latin typeface="Calibri"/>
                          <a:cs typeface="Calibri"/>
                        </a:rPr>
                        <a:t>remained</a:t>
                      </a:r>
                      <a:r>
                        <a:rPr sz="1200" spc="40" dirty="0">
                          <a:latin typeface="Calibri"/>
                          <a:cs typeface="Calibri"/>
                        </a:rPr>
                        <a:t> </a:t>
                      </a:r>
                      <a:r>
                        <a:rPr sz="1200" dirty="0">
                          <a:latin typeface="Calibri"/>
                          <a:cs typeface="Calibri"/>
                        </a:rPr>
                        <a:t>unsigned</a:t>
                      </a:r>
                      <a:r>
                        <a:rPr sz="1200" spc="30" dirty="0">
                          <a:latin typeface="Calibri"/>
                          <a:cs typeface="Calibri"/>
                        </a:rPr>
                        <a:t> </a:t>
                      </a:r>
                      <a:r>
                        <a:rPr sz="1200" dirty="0">
                          <a:latin typeface="Calibri"/>
                          <a:cs typeface="Calibri"/>
                        </a:rPr>
                        <a:t>by</a:t>
                      </a:r>
                      <a:r>
                        <a:rPr sz="1200" spc="40" dirty="0">
                          <a:latin typeface="Calibri"/>
                          <a:cs typeface="Calibri"/>
                        </a:rPr>
                        <a:t> </a:t>
                      </a:r>
                      <a:r>
                        <a:rPr sz="1200" dirty="0">
                          <a:latin typeface="Calibri"/>
                          <a:cs typeface="Calibri"/>
                        </a:rPr>
                        <a:t>the</a:t>
                      </a:r>
                      <a:r>
                        <a:rPr sz="1200" spc="40" dirty="0">
                          <a:latin typeface="Calibri"/>
                          <a:cs typeface="Calibri"/>
                        </a:rPr>
                        <a:t> </a:t>
                      </a:r>
                      <a:r>
                        <a:rPr sz="1200" dirty="0">
                          <a:latin typeface="Calibri"/>
                          <a:cs typeface="Calibri"/>
                        </a:rPr>
                        <a:t>relevant</a:t>
                      </a:r>
                      <a:r>
                        <a:rPr sz="1200" spc="45" dirty="0">
                          <a:latin typeface="Calibri"/>
                          <a:cs typeface="Calibri"/>
                        </a:rPr>
                        <a:t> </a:t>
                      </a:r>
                      <a:r>
                        <a:rPr sz="1200" dirty="0">
                          <a:latin typeface="Calibri"/>
                          <a:cs typeface="Calibri"/>
                        </a:rPr>
                        <a:t>approval</a:t>
                      </a:r>
                      <a:r>
                        <a:rPr sz="1200" spc="45" dirty="0">
                          <a:latin typeface="Calibri"/>
                          <a:cs typeface="Calibri"/>
                        </a:rPr>
                        <a:t> </a:t>
                      </a:r>
                      <a:r>
                        <a:rPr sz="1200" dirty="0">
                          <a:latin typeface="Calibri"/>
                          <a:cs typeface="Calibri"/>
                        </a:rPr>
                        <a:t>authorities.</a:t>
                      </a:r>
                      <a:r>
                        <a:rPr sz="1200" spc="50" dirty="0">
                          <a:latin typeface="Calibri"/>
                          <a:cs typeface="Calibri"/>
                        </a:rPr>
                        <a:t> </a:t>
                      </a:r>
                      <a:r>
                        <a:rPr sz="1200" dirty="0">
                          <a:latin typeface="Calibri"/>
                          <a:cs typeface="Calibri"/>
                        </a:rPr>
                        <a:t>In</a:t>
                      </a:r>
                      <a:r>
                        <a:rPr sz="1200" spc="50" dirty="0">
                          <a:latin typeface="Calibri"/>
                          <a:cs typeface="Calibri"/>
                        </a:rPr>
                        <a:t> </a:t>
                      </a:r>
                      <a:r>
                        <a:rPr sz="1200" dirty="0">
                          <a:latin typeface="Calibri"/>
                          <a:cs typeface="Calibri"/>
                        </a:rPr>
                        <a:t>addition,</a:t>
                      </a:r>
                      <a:r>
                        <a:rPr sz="1200" spc="40" dirty="0">
                          <a:latin typeface="Calibri"/>
                          <a:cs typeface="Calibri"/>
                        </a:rPr>
                        <a:t> </a:t>
                      </a:r>
                      <a:r>
                        <a:rPr sz="1200" dirty="0">
                          <a:latin typeface="Calibri"/>
                          <a:cs typeface="Calibri"/>
                        </a:rPr>
                        <a:t>instructions</a:t>
                      </a:r>
                      <a:r>
                        <a:rPr sz="1200" spc="55" dirty="0">
                          <a:latin typeface="Calibri"/>
                          <a:cs typeface="Calibri"/>
                        </a:rPr>
                        <a:t> </a:t>
                      </a:r>
                      <a:r>
                        <a:rPr sz="1200" dirty="0">
                          <a:latin typeface="Calibri"/>
                          <a:cs typeface="Calibri"/>
                        </a:rPr>
                        <a:t>and</a:t>
                      </a:r>
                      <a:r>
                        <a:rPr sz="1200" spc="45" dirty="0">
                          <a:latin typeface="Calibri"/>
                          <a:cs typeface="Calibri"/>
                        </a:rPr>
                        <a:t> </a:t>
                      </a:r>
                      <a:r>
                        <a:rPr sz="1200" dirty="0">
                          <a:latin typeface="Calibri"/>
                          <a:cs typeface="Calibri"/>
                        </a:rPr>
                        <a:t>issues</a:t>
                      </a:r>
                      <a:r>
                        <a:rPr sz="1200" spc="30" dirty="0">
                          <a:latin typeface="Calibri"/>
                          <a:cs typeface="Calibri"/>
                        </a:rPr>
                        <a:t> </a:t>
                      </a:r>
                      <a:r>
                        <a:rPr sz="1200" dirty="0">
                          <a:latin typeface="Calibri"/>
                          <a:cs typeface="Calibri"/>
                        </a:rPr>
                        <a:t>identified</a:t>
                      </a:r>
                      <a:r>
                        <a:rPr sz="1200" spc="45" dirty="0">
                          <a:latin typeface="Calibri"/>
                          <a:cs typeface="Calibri"/>
                        </a:rPr>
                        <a:t> </a:t>
                      </a:r>
                      <a:r>
                        <a:rPr sz="1200" spc="-25" dirty="0">
                          <a:latin typeface="Calibri"/>
                          <a:cs typeface="Calibri"/>
                        </a:rPr>
                        <a:t>by </a:t>
                      </a:r>
                      <a:r>
                        <a:rPr sz="1200" dirty="0">
                          <a:latin typeface="Calibri"/>
                          <a:cs typeface="Calibri"/>
                        </a:rPr>
                        <a:t>the</a:t>
                      </a:r>
                      <a:r>
                        <a:rPr sz="1200" spc="50" dirty="0">
                          <a:latin typeface="Calibri"/>
                          <a:cs typeface="Calibri"/>
                        </a:rPr>
                        <a:t> </a:t>
                      </a:r>
                      <a:r>
                        <a:rPr sz="1200" dirty="0">
                          <a:latin typeface="Calibri"/>
                          <a:cs typeface="Calibri"/>
                        </a:rPr>
                        <a:t>site</a:t>
                      </a:r>
                      <a:r>
                        <a:rPr sz="1200" spc="80" dirty="0">
                          <a:latin typeface="Calibri"/>
                          <a:cs typeface="Calibri"/>
                        </a:rPr>
                        <a:t> </a:t>
                      </a:r>
                      <a:r>
                        <a:rPr sz="1200" dirty="0">
                          <a:latin typeface="Calibri"/>
                          <a:cs typeface="Calibri"/>
                        </a:rPr>
                        <a:t>engineer</a:t>
                      </a:r>
                      <a:r>
                        <a:rPr sz="1200" spc="80" dirty="0">
                          <a:latin typeface="Calibri"/>
                          <a:cs typeface="Calibri"/>
                        </a:rPr>
                        <a:t> </a:t>
                      </a:r>
                      <a:r>
                        <a:rPr sz="1200" dirty="0">
                          <a:latin typeface="Calibri"/>
                          <a:cs typeface="Calibri"/>
                        </a:rPr>
                        <a:t>for</a:t>
                      </a:r>
                      <a:r>
                        <a:rPr sz="1200" spc="65" dirty="0">
                          <a:latin typeface="Calibri"/>
                          <a:cs typeface="Calibri"/>
                        </a:rPr>
                        <a:t> </a:t>
                      </a:r>
                      <a:r>
                        <a:rPr sz="1200" dirty="0">
                          <a:latin typeface="Calibri"/>
                          <a:cs typeface="Calibri"/>
                        </a:rPr>
                        <a:t>upcoming</a:t>
                      </a:r>
                      <a:r>
                        <a:rPr sz="1200" spc="75" dirty="0">
                          <a:latin typeface="Calibri"/>
                          <a:cs typeface="Calibri"/>
                        </a:rPr>
                        <a:t> </a:t>
                      </a:r>
                      <a:r>
                        <a:rPr sz="1200" dirty="0">
                          <a:latin typeface="Calibri"/>
                          <a:cs typeface="Calibri"/>
                        </a:rPr>
                        <a:t>work</a:t>
                      </a:r>
                      <a:r>
                        <a:rPr sz="1200" spc="70" dirty="0">
                          <a:latin typeface="Calibri"/>
                          <a:cs typeface="Calibri"/>
                        </a:rPr>
                        <a:t> </a:t>
                      </a:r>
                      <a:r>
                        <a:rPr sz="1200" dirty="0">
                          <a:latin typeface="Calibri"/>
                          <a:cs typeface="Calibri"/>
                        </a:rPr>
                        <a:t>shifts</a:t>
                      </a:r>
                      <a:r>
                        <a:rPr sz="1200" spc="75" dirty="0">
                          <a:latin typeface="Calibri"/>
                          <a:cs typeface="Calibri"/>
                        </a:rPr>
                        <a:t> </a:t>
                      </a:r>
                      <a:r>
                        <a:rPr sz="1200" dirty="0">
                          <a:latin typeface="Calibri"/>
                          <a:cs typeface="Calibri"/>
                        </a:rPr>
                        <a:t>were</a:t>
                      </a:r>
                      <a:r>
                        <a:rPr sz="1200" spc="70" dirty="0">
                          <a:latin typeface="Calibri"/>
                          <a:cs typeface="Calibri"/>
                        </a:rPr>
                        <a:t> </a:t>
                      </a:r>
                      <a:r>
                        <a:rPr sz="1200" dirty="0">
                          <a:latin typeface="Calibri"/>
                          <a:cs typeface="Calibri"/>
                        </a:rPr>
                        <a:t>not</a:t>
                      </a:r>
                      <a:r>
                        <a:rPr sz="1200" spc="60" dirty="0">
                          <a:latin typeface="Calibri"/>
                          <a:cs typeface="Calibri"/>
                        </a:rPr>
                        <a:t> </a:t>
                      </a:r>
                      <a:r>
                        <a:rPr sz="1200" dirty="0">
                          <a:latin typeface="Calibri"/>
                          <a:cs typeface="Calibri"/>
                        </a:rPr>
                        <a:t>properly</a:t>
                      </a:r>
                      <a:r>
                        <a:rPr sz="1200" spc="75" dirty="0">
                          <a:latin typeface="Calibri"/>
                          <a:cs typeface="Calibri"/>
                        </a:rPr>
                        <a:t> </a:t>
                      </a:r>
                      <a:r>
                        <a:rPr sz="1200" dirty="0">
                          <a:latin typeface="Calibri"/>
                          <a:cs typeface="Calibri"/>
                        </a:rPr>
                        <a:t>documented</a:t>
                      </a:r>
                      <a:r>
                        <a:rPr sz="1200" spc="65" dirty="0">
                          <a:latin typeface="Calibri"/>
                          <a:cs typeface="Calibri"/>
                        </a:rPr>
                        <a:t> </a:t>
                      </a:r>
                      <a:r>
                        <a:rPr sz="1200" dirty="0">
                          <a:latin typeface="Calibri"/>
                          <a:cs typeface="Calibri"/>
                        </a:rPr>
                        <a:t>or</a:t>
                      </a:r>
                      <a:r>
                        <a:rPr sz="1200" spc="65" dirty="0">
                          <a:latin typeface="Calibri"/>
                          <a:cs typeface="Calibri"/>
                        </a:rPr>
                        <a:t> </a:t>
                      </a:r>
                      <a:r>
                        <a:rPr sz="1200" dirty="0">
                          <a:latin typeface="Calibri"/>
                          <a:cs typeface="Calibri"/>
                        </a:rPr>
                        <a:t>mapped</a:t>
                      </a:r>
                      <a:r>
                        <a:rPr sz="1200" spc="70" dirty="0">
                          <a:latin typeface="Calibri"/>
                          <a:cs typeface="Calibri"/>
                        </a:rPr>
                        <a:t> </a:t>
                      </a:r>
                      <a:r>
                        <a:rPr sz="1200" dirty="0">
                          <a:latin typeface="Calibri"/>
                          <a:cs typeface="Calibri"/>
                        </a:rPr>
                        <a:t>for</a:t>
                      </a:r>
                      <a:r>
                        <a:rPr sz="1200" spc="80" dirty="0">
                          <a:latin typeface="Calibri"/>
                          <a:cs typeface="Calibri"/>
                        </a:rPr>
                        <a:t> </a:t>
                      </a:r>
                      <a:r>
                        <a:rPr sz="1200" spc="-10" dirty="0">
                          <a:latin typeface="Calibri"/>
                          <a:cs typeface="Calibri"/>
                        </a:rPr>
                        <a:t>follow-</a:t>
                      </a:r>
                      <a:r>
                        <a:rPr sz="1200" dirty="0">
                          <a:latin typeface="Calibri"/>
                          <a:cs typeface="Calibri"/>
                        </a:rPr>
                        <a:t>up</a:t>
                      </a:r>
                      <a:r>
                        <a:rPr sz="1200" spc="85" dirty="0">
                          <a:latin typeface="Calibri"/>
                          <a:cs typeface="Calibri"/>
                        </a:rPr>
                        <a:t> </a:t>
                      </a:r>
                      <a:r>
                        <a:rPr sz="1200" spc="-25" dirty="0">
                          <a:latin typeface="Calibri"/>
                          <a:cs typeface="Calibri"/>
                        </a:rPr>
                        <a:t>and </a:t>
                      </a:r>
                      <a:r>
                        <a:rPr sz="1200" dirty="0">
                          <a:latin typeface="Calibri"/>
                          <a:cs typeface="Calibri"/>
                        </a:rPr>
                        <a:t>further</a:t>
                      </a:r>
                      <a:r>
                        <a:rPr sz="1200" spc="25" dirty="0">
                          <a:latin typeface="Calibri"/>
                          <a:cs typeface="Calibri"/>
                        </a:rPr>
                        <a:t> </a:t>
                      </a:r>
                      <a:r>
                        <a:rPr sz="1200" spc="-10" dirty="0">
                          <a:latin typeface="Calibri"/>
                          <a:cs typeface="Calibri"/>
                        </a:rPr>
                        <a:t>analysis</a:t>
                      </a:r>
                      <a:r>
                        <a:rPr sz="1200" spc="-10" dirty="0" smtClean="0">
                          <a:latin typeface="Calibri"/>
                          <a:cs typeface="Calibri"/>
                        </a:rPr>
                        <a:t>.</a:t>
                      </a:r>
                      <a:endParaRPr lang="en-US" sz="1200" spc="-10" dirty="0" smtClean="0">
                        <a:latin typeface="Calibri"/>
                        <a:cs typeface="Calibri"/>
                      </a:endParaRPr>
                    </a:p>
                    <a:p>
                      <a:r>
                        <a:rPr lang="en-US" sz="1200" spc="-10" dirty="0" smtClean="0">
                          <a:latin typeface="Calibri" pitchFamily="34" charset="0"/>
                          <a:cs typeface="Calibri" pitchFamily="34" charset="0"/>
                        </a:rPr>
                        <a:t>     </a:t>
                      </a:r>
                      <a:r>
                        <a:rPr lang="en-US" sz="1800" b="1" spc="-10" dirty="0" smtClean="0">
                          <a:latin typeface="Calibri" pitchFamily="34" charset="0"/>
                          <a:cs typeface="Calibri" pitchFamily="34" charset="0"/>
                        </a:rPr>
                        <a:t>Reply </a:t>
                      </a:r>
                      <a:r>
                        <a:rPr lang="en-US" sz="1200" spc="-10" dirty="0" smtClean="0">
                          <a:latin typeface="Calibri" pitchFamily="34" charset="0"/>
                          <a:cs typeface="Calibri" pitchFamily="34" charset="0"/>
                        </a:rPr>
                        <a:t>:</a:t>
                      </a:r>
                      <a:r>
                        <a:rPr lang="en-US" sz="1200" dirty="0" smtClean="0">
                          <a:latin typeface="Calibri" pitchFamily="34" charset="0"/>
                          <a:cs typeface="Calibri" pitchFamily="34" charset="0"/>
                        </a:rPr>
                        <a:t>All pending checklists and test reports have been reviewed, signed by the designated approval authorities, and filed for record.</a:t>
                      </a:r>
                    </a:p>
                    <a:p>
                      <a:r>
                        <a:rPr lang="en-US" sz="1200" dirty="0" smtClean="0">
                          <a:latin typeface="Calibri" pitchFamily="34" charset="0"/>
                          <a:cs typeface="Calibri" pitchFamily="34" charset="0"/>
                        </a:rPr>
                        <a:t>A systematic process has been implemented to ensure all instructions and observations by the site engineer are documented in the shift handover register and tracked for follow-up and closure.</a:t>
                      </a:r>
                    </a:p>
                    <a:p>
                      <a:r>
                        <a:rPr lang="en-US" sz="1200" dirty="0" smtClean="0">
                          <a:latin typeface="Calibri" pitchFamily="34" charset="0"/>
                          <a:cs typeface="Calibri" pitchFamily="34" charset="0"/>
                        </a:rPr>
                        <a:t>Site personnel have been trained on proper documentation, approval, and follow-up procedures for quality and inspection points.</a:t>
                      </a:r>
                    </a:p>
                    <a:p>
                      <a:r>
                        <a:rPr lang="en-US" sz="1200" dirty="0" smtClean="0">
                          <a:latin typeface="Calibri" pitchFamily="34" charset="0"/>
                          <a:cs typeface="Calibri" pitchFamily="34" charset="0"/>
                        </a:rPr>
                        <a:t>The process will be monitored to ensure compliance going forward.</a:t>
                      </a:r>
                      <a:endParaRPr sz="1100" dirty="0">
                        <a:latin typeface="Calibri"/>
                        <a:cs typeface="Calibri"/>
                      </a:endParaRPr>
                    </a:p>
                    <a:p>
                      <a:pPr marL="99695" marR="92075" indent="0" algn="just">
                        <a:lnSpc>
                          <a:spcPct val="100800"/>
                        </a:lnSpc>
                        <a:buNone/>
                        <a:tabLst>
                          <a:tab pos="351790" algn="l"/>
                        </a:tabLst>
                      </a:pPr>
                      <a:endParaRPr lang="en-US" sz="1200" b="1" u="sng" dirty="0" smtClean="0">
                        <a:uFill>
                          <a:solidFill>
                            <a:srgbClr val="000000"/>
                          </a:solidFill>
                        </a:uFill>
                        <a:latin typeface="Calibri"/>
                        <a:cs typeface="Calibri"/>
                      </a:endParaRPr>
                    </a:p>
                    <a:p>
                      <a:pPr marL="99695" marR="92075" indent="0" algn="just">
                        <a:lnSpc>
                          <a:spcPct val="100800"/>
                        </a:lnSpc>
                        <a:buNone/>
                        <a:tabLst>
                          <a:tab pos="351790" algn="l"/>
                        </a:tabLst>
                      </a:pPr>
                      <a:r>
                        <a:rPr lang="en-US" sz="1400" b="1" u="sng" dirty="0" smtClean="0">
                          <a:uFill>
                            <a:solidFill>
                              <a:srgbClr val="000000"/>
                            </a:solidFill>
                          </a:uFill>
                          <a:latin typeface="Calibri"/>
                          <a:cs typeface="Calibri"/>
                        </a:rPr>
                        <a:t>f.</a:t>
                      </a:r>
                      <a:r>
                        <a:rPr lang="en-US" sz="1400" b="1" u="sng" baseline="0" dirty="0" smtClean="0">
                          <a:uFill>
                            <a:solidFill>
                              <a:srgbClr val="000000"/>
                            </a:solidFill>
                          </a:uFill>
                          <a:latin typeface="Calibri"/>
                          <a:cs typeface="Calibri"/>
                        </a:rPr>
                        <a:t> </a:t>
                      </a:r>
                      <a:r>
                        <a:rPr sz="1400" b="1" u="sng" dirty="0" smtClean="0">
                          <a:uFill>
                            <a:solidFill>
                              <a:srgbClr val="000000"/>
                            </a:solidFill>
                          </a:uFill>
                          <a:latin typeface="Calibri"/>
                          <a:cs typeface="Calibri"/>
                        </a:rPr>
                        <a:t>No</a:t>
                      </a:r>
                      <a:r>
                        <a:rPr sz="1400" b="1" u="sng" spc="170" dirty="0" smtClean="0">
                          <a:uFill>
                            <a:solidFill>
                              <a:srgbClr val="000000"/>
                            </a:solidFill>
                          </a:uFill>
                          <a:latin typeface="Calibri"/>
                          <a:cs typeface="Calibri"/>
                        </a:rPr>
                        <a:t> </a:t>
                      </a:r>
                      <a:r>
                        <a:rPr sz="1400" b="1" u="sng" dirty="0">
                          <a:uFill>
                            <a:solidFill>
                              <a:srgbClr val="000000"/>
                            </a:solidFill>
                          </a:uFill>
                          <a:latin typeface="Calibri"/>
                          <a:cs typeface="Calibri"/>
                        </a:rPr>
                        <a:t>Quality</a:t>
                      </a:r>
                      <a:r>
                        <a:rPr sz="1400" b="1" u="sng" spc="180" dirty="0">
                          <a:uFill>
                            <a:solidFill>
                              <a:srgbClr val="000000"/>
                            </a:solidFill>
                          </a:uFill>
                          <a:latin typeface="Calibri"/>
                          <a:cs typeface="Calibri"/>
                        </a:rPr>
                        <a:t> </a:t>
                      </a:r>
                      <a:r>
                        <a:rPr sz="1400" b="1" u="sng" dirty="0">
                          <a:uFill>
                            <a:solidFill>
                              <a:srgbClr val="000000"/>
                            </a:solidFill>
                          </a:uFill>
                          <a:latin typeface="Calibri"/>
                          <a:cs typeface="Calibri"/>
                        </a:rPr>
                        <a:t>Engineer/</a:t>
                      </a:r>
                      <a:r>
                        <a:rPr sz="1400" b="1" u="sng" spc="155" dirty="0">
                          <a:uFill>
                            <a:solidFill>
                              <a:srgbClr val="000000"/>
                            </a:solidFill>
                          </a:uFill>
                          <a:latin typeface="Calibri"/>
                          <a:cs typeface="Calibri"/>
                        </a:rPr>
                        <a:t> </a:t>
                      </a:r>
                      <a:r>
                        <a:rPr sz="1400" b="1" u="sng" dirty="0">
                          <a:uFill>
                            <a:solidFill>
                              <a:srgbClr val="000000"/>
                            </a:solidFill>
                          </a:uFill>
                          <a:latin typeface="Calibri"/>
                          <a:cs typeface="Calibri"/>
                        </a:rPr>
                        <a:t>Department</a:t>
                      </a:r>
                      <a:r>
                        <a:rPr sz="1400" b="1" dirty="0">
                          <a:latin typeface="Calibri"/>
                          <a:cs typeface="Calibri"/>
                        </a:rPr>
                        <a:t>:</a:t>
                      </a:r>
                      <a:r>
                        <a:rPr sz="1400" b="1" spc="180" dirty="0">
                          <a:latin typeface="Calibri"/>
                          <a:cs typeface="Calibri"/>
                        </a:rPr>
                        <a:t> </a:t>
                      </a:r>
                      <a:r>
                        <a:rPr sz="1400" dirty="0">
                          <a:latin typeface="Calibri"/>
                          <a:cs typeface="Calibri"/>
                        </a:rPr>
                        <a:t>It</a:t>
                      </a:r>
                      <a:r>
                        <a:rPr sz="1400" spc="175" dirty="0">
                          <a:latin typeface="Calibri"/>
                          <a:cs typeface="Calibri"/>
                        </a:rPr>
                        <a:t> </a:t>
                      </a:r>
                      <a:r>
                        <a:rPr sz="1400" dirty="0">
                          <a:latin typeface="Calibri"/>
                          <a:cs typeface="Calibri"/>
                        </a:rPr>
                        <a:t>was</a:t>
                      </a:r>
                      <a:r>
                        <a:rPr sz="1400" spc="185" dirty="0">
                          <a:latin typeface="Calibri"/>
                          <a:cs typeface="Calibri"/>
                        </a:rPr>
                        <a:t> </a:t>
                      </a:r>
                      <a:r>
                        <a:rPr sz="1400" dirty="0">
                          <a:latin typeface="Calibri"/>
                          <a:cs typeface="Calibri"/>
                        </a:rPr>
                        <a:t>noted</a:t>
                      </a:r>
                      <a:r>
                        <a:rPr sz="1400" spc="180" dirty="0">
                          <a:latin typeface="Calibri"/>
                          <a:cs typeface="Calibri"/>
                        </a:rPr>
                        <a:t> </a:t>
                      </a:r>
                      <a:r>
                        <a:rPr sz="1400" dirty="0">
                          <a:latin typeface="Calibri"/>
                          <a:cs typeface="Calibri"/>
                        </a:rPr>
                        <a:t>that</a:t>
                      </a:r>
                      <a:r>
                        <a:rPr sz="1400" spc="160" dirty="0">
                          <a:latin typeface="Calibri"/>
                          <a:cs typeface="Calibri"/>
                        </a:rPr>
                        <a:t> </a:t>
                      </a:r>
                      <a:r>
                        <a:rPr sz="1400" dirty="0">
                          <a:latin typeface="Calibri"/>
                          <a:cs typeface="Calibri"/>
                        </a:rPr>
                        <a:t>no</a:t>
                      </a:r>
                      <a:r>
                        <a:rPr sz="1400" spc="165" dirty="0">
                          <a:latin typeface="Calibri"/>
                          <a:cs typeface="Calibri"/>
                        </a:rPr>
                        <a:t> </a:t>
                      </a:r>
                      <a:r>
                        <a:rPr sz="1400" dirty="0">
                          <a:latin typeface="Calibri"/>
                          <a:cs typeface="Calibri"/>
                        </a:rPr>
                        <a:t>dedicated</a:t>
                      </a:r>
                      <a:r>
                        <a:rPr sz="1400" spc="160" dirty="0">
                          <a:latin typeface="Calibri"/>
                          <a:cs typeface="Calibri"/>
                        </a:rPr>
                        <a:t> </a:t>
                      </a:r>
                      <a:r>
                        <a:rPr sz="1400" dirty="0">
                          <a:latin typeface="Calibri"/>
                          <a:cs typeface="Calibri"/>
                        </a:rPr>
                        <a:t>Quality</a:t>
                      </a:r>
                      <a:r>
                        <a:rPr sz="1400" spc="180" dirty="0">
                          <a:latin typeface="Calibri"/>
                          <a:cs typeface="Calibri"/>
                        </a:rPr>
                        <a:t> </a:t>
                      </a:r>
                      <a:r>
                        <a:rPr sz="1400" dirty="0">
                          <a:latin typeface="Calibri"/>
                          <a:cs typeface="Calibri"/>
                        </a:rPr>
                        <a:t>Department</a:t>
                      </a:r>
                      <a:r>
                        <a:rPr sz="1400" spc="165" dirty="0">
                          <a:latin typeface="Calibri"/>
                          <a:cs typeface="Calibri"/>
                        </a:rPr>
                        <a:t> </a:t>
                      </a:r>
                      <a:r>
                        <a:rPr sz="1400" dirty="0">
                          <a:latin typeface="Calibri"/>
                          <a:cs typeface="Calibri"/>
                        </a:rPr>
                        <a:t>or</a:t>
                      </a:r>
                      <a:r>
                        <a:rPr sz="1400" spc="180" dirty="0">
                          <a:latin typeface="Calibri"/>
                          <a:cs typeface="Calibri"/>
                        </a:rPr>
                        <a:t> </a:t>
                      </a:r>
                      <a:r>
                        <a:rPr sz="1400" spc="-10" dirty="0">
                          <a:latin typeface="Calibri"/>
                          <a:cs typeface="Calibri"/>
                        </a:rPr>
                        <a:t>designated </a:t>
                      </a:r>
                      <a:r>
                        <a:rPr sz="1400" dirty="0">
                          <a:latin typeface="Calibri"/>
                          <a:cs typeface="Calibri"/>
                        </a:rPr>
                        <a:t>Quality</a:t>
                      </a:r>
                      <a:r>
                        <a:rPr sz="1400" spc="200" dirty="0">
                          <a:latin typeface="Calibri"/>
                          <a:cs typeface="Calibri"/>
                        </a:rPr>
                        <a:t> </a:t>
                      </a:r>
                      <a:r>
                        <a:rPr sz="1400" dirty="0">
                          <a:latin typeface="Calibri"/>
                          <a:cs typeface="Calibri"/>
                        </a:rPr>
                        <a:t>Engineer</a:t>
                      </a:r>
                      <a:r>
                        <a:rPr sz="1400" spc="210" dirty="0">
                          <a:latin typeface="Calibri"/>
                          <a:cs typeface="Calibri"/>
                        </a:rPr>
                        <a:t> </a:t>
                      </a:r>
                      <a:r>
                        <a:rPr sz="1400" dirty="0">
                          <a:latin typeface="Calibri"/>
                          <a:cs typeface="Calibri"/>
                        </a:rPr>
                        <a:t>has</a:t>
                      </a:r>
                      <a:r>
                        <a:rPr sz="1400" spc="210" dirty="0">
                          <a:latin typeface="Calibri"/>
                          <a:cs typeface="Calibri"/>
                        </a:rPr>
                        <a:t> </a:t>
                      </a:r>
                      <a:r>
                        <a:rPr sz="1400" dirty="0">
                          <a:latin typeface="Calibri"/>
                          <a:cs typeface="Calibri"/>
                        </a:rPr>
                        <a:t>been</a:t>
                      </a:r>
                      <a:r>
                        <a:rPr sz="1400" spc="215" dirty="0">
                          <a:latin typeface="Calibri"/>
                          <a:cs typeface="Calibri"/>
                        </a:rPr>
                        <a:t> </a:t>
                      </a:r>
                      <a:r>
                        <a:rPr sz="1400" dirty="0">
                          <a:latin typeface="Calibri"/>
                          <a:cs typeface="Calibri"/>
                        </a:rPr>
                        <a:t>deployed</a:t>
                      </a:r>
                      <a:r>
                        <a:rPr sz="1400" spc="200" dirty="0">
                          <a:latin typeface="Calibri"/>
                          <a:cs typeface="Calibri"/>
                        </a:rPr>
                        <a:t> </a:t>
                      </a:r>
                      <a:r>
                        <a:rPr sz="1400" dirty="0">
                          <a:latin typeface="Calibri"/>
                          <a:cs typeface="Calibri"/>
                        </a:rPr>
                        <a:t>at</a:t>
                      </a:r>
                      <a:r>
                        <a:rPr sz="1400" spc="190" dirty="0">
                          <a:latin typeface="Calibri"/>
                          <a:cs typeface="Calibri"/>
                        </a:rPr>
                        <a:t> </a:t>
                      </a:r>
                      <a:r>
                        <a:rPr sz="1400" dirty="0">
                          <a:latin typeface="Calibri"/>
                          <a:cs typeface="Calibri"/>
                        </a:rPr>
                        <a:t>the</a:t>
                      </a:r>
                      <a:r>
                        <a:rPr sz="1400" spc="190" dirty="0">
                          <a:latin typeface="Calibri"/>
                          <a:cs typeface="Calibri"/>
                        </a:rPr>
                        <a:t> </a:t>
                      </a:r>
                      <a:r>
                        <a:rPr sz="1400" dirty="0">
                          <a:latin typeface="Calibri"/>
                          <a:cs typeface="Calibri"/>
                        </a:rPr>
                        <a:t>project</a:t>
                      </a:r>
                      <a:r>
                        <a:rPr sz="1400" spc="190" dirty="0">
                          <a:latin typeface="Calibri"/>
                          <a:cs typeface="Calibri"/>
                        </a:rPr>
                        <a:t> </a:t>
                      </a:r>
                      <a:r>
                        <a:rPr sz="1400" dirty="0">
                          <a:latin typeface="Calibri"/>
                          <a:cs typeface="Calibri"/>
                        </a:rPr>
                        <a:t>site.</a:t>
                      </a:r>
                      <a:r>
                        <a:rPr sz="1400" spc="204" dirty="0">
                          <a:latin typeface="Calibri"/>
                          <a:cs typeface="Calibri"/>
                        </a:rPr>
                        <a:t> </a:t>
                      </a:r>
                      <a:r>
                        <a:rPr sz="1400" spc="-10" dirty="0">
                          <a:latin typeface="Calibri"/>
                          <a:cs typeface="Calibri"/>
                        </a:rPr>
                        <a:t>Quality-</a:t>
                      </a:r>
                      <a:r>
                        <a:rPr sz="1400" dirty="0">
                          <a:latin typeface="Calibri"/>
                          <a:cs typeface="Calibri"/>
                        </a:rPr>
                        <a:t>related</a:t>
                      </a:r>
                      <a:r>
                        <a:rPr sz="1400" spc="215" dirty="0">
                          <a:latin typeface="Calibri"/>
                          <a:cs typeface="Calibri"/>
                        </a:rPr>
                        <a:t> </a:t>
                      </a:r>
                      <a:r>
                        <a:rPr sz="1400" dirty="0">
                          <a:latin typeface="Calibri"/>
                          <a:cs typeface="Calibri"/>
                        </a:rPr>
                        <a:t>tasks</a:t>
                      </a:r>
                      <a:r>
                        <a:rPr sz="1400" spc="190" dirty="0">
                          <a:latin typeface="Calibri"/>
                          <a:cs typeface="Calibri"/>
                        </a:rPr>
                        <a:t> </a:t>
                      </a:r>
                      <a:r>
                        <a:rPr sz="1400" dirty="0">
                          <a:latin typeface="Calibri"/>
                          <a:cs typeface="Calibri"/>
                        </a:rPr>
                        <a:t>and</a:t>
                      </a:r>
                      <a:r>
                        <a:rPr sz="1400" spc="190" dirty="0">
                          <a:latin typeface="Calibri"/>
                          <a:cs typeface="Calibri"/>
                        </a:rPr>
                        <a:t> </a:t>
                      </a:r>
                      <a:r>
                        <a:rPr sz="1400" dirty="0">
                          <a:latin typeface="Calibri"/>
                          <a:cs typeface="Calibri"/>
                        </a:rPr>
                        <a:t>oversight</a:t>
                      </a:r>
                      <a:r>
                        <a:rPr sz="1400" spc="190" dirty="0">
                          <a:latin typeface="Calibri"/>
                          <a:cs typeface="Calibri"/>
                        </a:rPr>
                        <a:t> </a:t>
                      </a:r>
                      <a:r>
                        <a:rPr sz="1400" dirty="0">
                          <a:latin typeface="Calibri"/>
                          <a:cs typeface="Calibri"/>
                        </a:rPr>
                        <a:t>are</a:t>
                      </a:r>
                      <a:r>
                        <a:rPr sz="1400" spc="200" dirty="0">
                          <a:latin typeface="Calibri"/>
                          <a:cs typeface="Calibri"/>
                        </a:rPr>
                        <a:t> </a:t>
                      </a:r>
                      <a:r>
                        <a:rPr sz="1400" spc="-10" dirty="0">
                          <a:latin typeface="Calibri"/>
                          <a:cs typeface="Calibri"/>
                        </a:rPr>
                        <a:t>being </a:t>
                      </a:r>
                      <a:r>
                        <a:rPr sz="1400" dirty="0">
                          <a:latin typeface="Calibri"/>
                          <a:cs typeface="Calibri"/>
                        </a:rPr>
                        <a:t>managed</a:t>
                      </a:r>
                      <a:r>
                        <a:rPr sz="1400" spc="-20" dirty="0">
                          <a:latin typeface="Calibri"/>
                          <a:cs typeface="Calibri"/>
                        </a:rPr>
                        <a:t> </a:t>
                      </a:r>
                      <a:r>
                        <a:rPr sz="1400" dirty="0">
                          <a:latin typeface="Calibri"/>
                          <a:cs typeface="Calibri"/>
                        </a:rPr>
                        <a:t>solely</a:t>
                      </a:r>
                      <a:r>
                        <a:rPr sz="1400" spc="-5" dirty="0">
                          <a:latin typeface="Calibri"/>
                          <a:cs typeface="Calibri"/>
                        </a:rPr>
                        <a:t> </a:t>
                      </a:r>
                      <a:r>
                        <a:rPr sz="1400" dirty="0">
                          <a:latin typeface="Calibri"/>
                          <a:cs typeface="Calibri"/>
                        </a:rPr>
                        <a:t>by the</a:t>
                      </a:r>
                      <a:r>
                        <a:rPr sz="1400" spc="15" dirty="0">
                          <a:latin typeface="Calibri"/>
                          <a:cs typeface="Calibri"/>
                        </a:rPr>
                        <a:t> </a:t>
                      </a:r>
                      <a:r>
                        <a:rPr sz="1400" dirty="0">
                          <a:latin typeface="Calibri"/>
                          <a:cs typeface="Calibri"/>
                        </a:rPr>
                        <a:t>Site</a:t>
                      </a:r>
                      <a:r>
                        <a:rPr sz="1400" spc="-10" dirty="0">
                          <a:latin typeface="Calibri"/>
                          <a:cs typeface="Calibri"/>
                        </a:rPr>
                        <a:t> Engineers</a:t>
                      </a:r>
                      <a:r>
                        <a:rPr sz="1200" spc="-10" dirty="0" smtClean="0">
                          <a:latin typeface="Calibri"/>
                          <a:cs typeface="Calibri"/>
                        </a:rPr>
                        <a:t>.</a:t>
                      </a:r>
                      <a:endParaRPr lang="en-US" sz="1200" spc="-10" dirty="0" smtClean="0">
                        <a:latin typeface="Calibri"/>
                        <a:cs typeface="Calibri"/>
                      </a:endParaRPr>
                    </a:p>
                    <a:p>
                      <a:endParaRPr lang="en-US" sz="1200" dirty="0" smtClean="0"/>
                    </a:p>
                    <a:p>
                      <a:endParaRPr lang="en-US" sz="1200" dirty="0" smtClean="0"/>
                    </a:p>
                    <a:p>
                      <a:r>
                        <a:rPr lang="en-US" sz="1200" b="1" dirty="0" smtClean="0"/>
                        <a:t>   Reply :  </a:t>
                      </a:r>
                      <a:r>
                        <a:rPr lang="en-US" sz="1200" dirty="0" smtClean="0"/>
                        <a:t>Quality oversight and control activities are being effectively managed by the assigned Project Manager, who has the required experience and competence to handle all quality responsibilities.</a:t>
                      </a:r>
                    </a:p>
                    <a:p>
                      <a:r>
                        <a:rPr lang="en-US" sz="1200" dirty="0" smtClean="0"/>
                        <a:t>           All quality-related tasks, checks, and approvals are being performed as per project quality requirements and documented accordingly.</a:t>
                      </a:r>
                    </a:p>
                    <a:p>
                      <a:r>
                        <a:rPr lang="en-US" sz="1200" dirty="0" smtClean="0"/>
                        <a:t>No non-conformities or quality issues were observed during verification</a:t>
                      </a: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85"/>
                        </a:spcBef>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0">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spTree>
    <p:extLst>
      <p:ext uri="{BB962C8B-B14F-4D97-AF65-F5344CB8AC3E}">
        <p14:creationId xmlns:p14="http://schemas.microsoft.com/office/powerpoint/2010/main" val="104654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5547591"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4.3</a:t>
            </a:r>
            <a:r>
              <a:rPr sz="2000" b="1" spc="-67" dirty="0">
                <a:latin typeface="Arial"/>
                <a:cs typeface="Arial"/>
              </a:rPr>
              <a:t> </a:t>
            </a:r>
            <a:r>
              <a:rPr sz="2000" b="1" dirty="0">
                <a:latin typeface="Arial"/>
                <a:cs typeface="Arial"/>
              </a:rPr>
              <a:t>Improvement</a:t>
            </a:r>
            <a:r>
              <a:rPr sz="2000" b="1" spc="-58" dirty="0">
                <a:latin typeface="Arial"/>
                <a:cs typeface="Arial"/>
              </a:rPr>
              <a:t> </a:t>
            </a:r>
            <a:r>
              <a:rPr sz="2000" b="1" dirty="0">
                <a:latin typeface="Arial"/>
                <a:cs typeface="Arial"/>
              </a:rPr>
              <a:t>in</a:t>
            </a:r>
            <a:r>
              <a:rPr sz="2000" b="1" spc="-76" dirty="0">
                <a:latin typeface="Arial"/>
                <a:cs typeface="Arial"/>
              </a:rPr>
              <a:t> </a:t>
            </a:r>
            <a:r>
              <a:rPr sz="2000" b="1" dirty="0">
                <a:latin typeface="Arial"/>
                <a:cs typeface="Arial"/>
              </a:rPr>
              <a:t>Quality</a:t>
            </a:r>
            <a:r>
              <a:rPr sz="2000" b="1" spc="-85" dirty="0">
                <a:latin typeface="Arial"/>
                <a:cs typeface="Arial"/>
              </a:rPr>
              <a:t> </a:t>
            </a:r>
            <a:r>
              <a:rPr sz="2000" b="1" spc="-9" dirty="0">
                <a:latin typeface="Arial"/>
                <a:cs typeface="Arial"/>
              </a:rPr>
              <a:t>Documentation</a:t>
            </a:r>
            <a:r>
              <a:rPr sz="1300" b="1" spc="-9" dirty="0">
                <a:latin typeface="Arial"/>
                <a:cs typeface="Arial"/>
              </a:rPr>
              <a:t>(2/3)</a:t>
            </a:r>
            <a:endParaRPr sz="1300">
              <a:latin typeface="Arial"/>
              <a:cs typeface="Arial"/>
            </a:endParaRPr>
          </a:p>
        </p:txBody>
      </p:sp>
      <p:sp>
        <p:nvSpPr>
          <p:cNvPr id="6" name="object 6"/>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7" name="object 7"/>
          <p:cNvGrpSpPr/>
          <p:nvPr/>
        </p:nvGrpSpPr>
        <p:grpSpPr>
          <a:xfrm>
            <a:off x="6823364" y="208428"/>
            <a:ext cx="1416050" cy="172571"/>
            <a:chOff x="7505700" y="236219"/>
            <a:chExt cx="1557655" cy="195580"/>
          </a:xfrm>
        </p:grpSpPr>
        <p:sp>
          <p:nvSpPr>
            <p:cNvPr id="8" name="object 8"/>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9" name="object 9"/>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0" name="object 10"/>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1" name="object 11"/>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2" name="object 12"/>
          <p:cNvGrpSpPr/>
          <p:nvPr/>
        </p:nvGrpSpPr>
        <p:grpSpPr>
          <a:xfrm>
            <a:off x="8264236" y="208428"/>
            <a:ext cx="604405" cy="172571"/>
            <a:chOff x="9090659" y="236219"/>
            <a:chExt cx="664845" cy="195580"/>
          </a:xfrm>
        </p:grpSpPr>
        <p:sp>
          <p:nvSpPr>
            <p:cNvPr id="13" name="object 13"/>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4" name="object 14"/>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5" name="object 15"/>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6" name="object 16"/>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7" name="object 17"/>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8" name="object 18"/>
          <p:cNvGrpSpPr/>
          <p:nvPr/>
        </p:nvGrpSpPr>
        <p:grpSpPr>
          <a:xfrm>
            <a:off x="7674724" y="413497"/>
            <a:ext cx="1080655" cy="160244"/>
            <a:chOff x="8442197" y="468630"/>
            <a:chExt cx="1188720" cy="181610"/>
          </a:xfrm>
        </p:grpSpPr>
        <p:sp>
          <p:nvSpPr>
            <p:cNvPr id="19" name="object 19"/>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0" name="object 20"/>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1" name="object 21"/>
          <p:cNvGrpSpPr/>
          <p:nvPr/>
        </p:nvGrpSpPr>
        <p:grpSpPr>
          <a:xfrm>
            <a:off x="286790" y="734210"/>
            <a:ext cx="2066059" cy="5469031"/>
            <a:chOff x="315468" y="832104"/>
            <a:chExt cx="2272665" cy="6198235"/>
          </a:xfrm>
        </p:grpSpPr>
        <p:pic>
          <p:nvPicPr>
            <p:cNvPr id="22" name="object 22"/>
            <p:cNvPicPr/>
            <p:nvPr/>
          </p:nvPicPr>
          <p:blipFill>
            <a:blip r:embed="rId2" cstate="print"/>
            <a:stretch>
              <a:fillRect/>
            </a:stretch>
          </p:blipFill>
          <p:spPr>
            <a:xfrm>
              <a:off x="315468" y="832104"/>
              <a:ext cx="2272283" cy="6198108"/>
            </a:xfrm>
            <a:prstGeom prst="rect">
              <a:avLst/>
            </a:prstGeom>
          </p:spPr>
        </p:pic>
        <p:pic>
          <p:nvPicPr>
            <p:cNvPr id="23" name="object 23"/>
            <p:cNvPicPr/>
            <p:nvPr/>
          </p:nvPicPr>
          <p:blipFill>
            <a:blip r:embed="rId3" cstate="print"/>
            <a:stretch>
              <a:fillRect/>
            </a:stretch>
          </p:blipFill>
          <p:spPr>
            <a:xfrm>
              <a:off x="315468" y="832104"/>
              <a:ext cx="2272283" cy="6198108"/>
            </a:xfrm>
            <a:prstGeom prst="rect">
              <a:avLst/>
            </a:prstGeom>
          </p:spPr>
        </p:pic>
      </p:grpSp>
      <p:graphicFrame>
        <p:nvGraphicFramePr>
          <p:cNvPr id="24" name="object 24"/>
          <p:cNvGraphicFramePr>
            <a:graphicFrameLocks noGrp="1"/>
          </p:cNvGraphicFramePr>
          <p:nvPr>
            <p:extLst>
              <p:ext uri="{D42A27DB-BD31-4B8C-83A1-F6EECF244321}">
                <p14:modId xmlns:p14="http://schemas.microsoft.com/office/powerpoint/2010/main" val="4054455347"/>
              </p:ext>
            </p:extLst>
          </p:nvPr>
        </p:nvGraphicFramePr>
        <p:xfrm>
          <a:off x="287830" y="812426"/>
          <a:ext cx="8582311" cy="6268597"/>
        </p:xfrm>
        <a:graphic>
          <a:graphicData uri="http://schemas.openxmlformats.org/drawingml/2006/table">
            <a:tbl>
              <a:tblPr firstRow="1" bandRow="1">
                <a:tableStyleId>{2D5ABB26-0587-4C30-8999-92F81FD0307C}</a:tableStyleId>
              </a:tblPr>
              <a:tblGrid>
                <a:gridCol w="1638876"/>
                <a:gridCol w="426604"/>
                <a:gridCol w="105063"/>
                <a:gridCol w="6411768"/>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99695" marR="92075" indent="0" algn="just">
                        <a:lnSpc>
                          <a:spcPct val="100800"/>
                        </a:lnSpc>
                        <a:buNone/>
                        <a:tabLst>
                          <a:tab pos="351790" algn="l"/>
                        </a:tabLst>
                      </a:pPr>
                      <a:endParaRPr lang="en-US" sz="1600" b="1" u="sng" dirty="0" smtClean="0">
                        <a:uFill>
                          <a:solidFill>
                            <a:srgbClr val="000000"/>
                          </a:solidFill>
                        </a:uFill>
                        <a:latin typeface="Calibri"/>
                        <a:cs typeface="Calibri"/>
                      </a:endParaRPr>
                    </a:p>
                    <a:p>
                      <a:pPr marL="99695" marR="92075" indent="0" algn="just">
                        <a:lnSpc>
                          <a:spcPct val="100800"/>
                        </a:lnSpc>
                        <a:buNone/>
                        <a:tabLst>
                          <a:tab pos="351790" algn="l"/>
                        </a:tabLst>
                      </a:pPr>
                      <a:endParaRPr lang="en-US" sz="1600" b="1" u="sng" dirty="0" smtClean="0">
                        <a:uFill>
                          <a:solidFill>
                            <a:srgbClr val="000000"/>
                          </a:solidFill>
                        </a:uFill>
                        <a:latin typeface="Calibri"/>
                        <a:cs typeface="Calibri"/>
                      </a:endParaRPr>
                    </a:p>
                    <a:p>
                      <a:pPr marL="99695" marR="92075" indent="0" algn="just">
                        <a:lnSpc>
                          <a:spcPct val="100800"/>
                        </a:lnSpc>
                        <a:buNone/>
                        <a:tabLst>
                          <a:tab pos="351790" algn="l"/>
                        </a:tabLst>
                      </a:pPr>
                      <a:endParaRPr lang="en-US" sz="1600" b="1" u="sng" dirty="0" smtClean="0">
                        <a:uFill>
                          <a:solidFill>
                            <a:srgbClr val="000000"/>
                          </a:solidFill>
                        </a:uFill>
                        <a:latin typeface="Calibri"/>
                        <a:cs typeface="Calibri"/>
                      </a:endParaRPr>
                    </a:p>
                    <a:p>
                      <a:pPr marL="99695" marR="92075" indent="0" algn="just">
                        <a:lnSpc>
                          <a:spcPct val="100800"/>
                        </a:lnSpc>
                        <a:buNone/>
                        <a:tabLst>
                          <a:tab pos="351790" algn="l"/>
                        </a:tabLst>
                      </a:pPr>
                      <a:endParaRPr lang="en-US" sz="1600" b="1" u="sng" dirty="0" smtClean="0">
                        <a:uFill>
                          <a:solidFill>
                            <a:srgbClr val="000000"/>
                          </a:solidFill>
                        </a:uFill>
                        <a:latin typeface="Calibri"/>
                        <a:cs typeface="Calibri"/>
                      </a:endParaRPr>
                    </a:p>
                    <a:p>
                      <a:pPr marL="99695" marR="92075" indent="0" algn="just">
                        <a:lnSpc>
                          <a:spcPct val="100800"/>
                        </a:lnSpc>
                        <a:buNone/>
                        <a:tabLst>
                          <a:tab pos="351790" algn="l"/>
                        </a:tabLst>
                      </a:pPr>
                      <a:r>
                        <a:rPr lang="en-US" sz="1600" b="1" u="sng" dirty="0" smtClean="0">
                          <a:uFill>
                            <a:solidFill>
                              <a:srgbClr val="000000"/>
                            </a:solidFill>
                          </a:uFill>
                          <a:latin typeface="Calibri"/>
                          <a:cs typeface="Calibri"/>
                        </a:rPr>
                        <a:t>g</a:t>
                      </a:r>
                      <a:r>
                        <a:rPr lang="en-US" sz="1200" b="1" u="sng" dirty="0" smtClean="0">
                          <a:uFill>
                            <a:solidFill>
                              <a:srgbClr val="000000"/>
                            </a:solidFill>
                          </a:uFill>
                          <a:latin typeface="Calibri"/>
                          <a:cs typeface="Calibri"/>
                        </a:rPr>
                        <a:t>. </a:t>
                      </a:r>
                      <a:r>
                        <a:rPr sz="1200" b="1" u="sng" dirty="0" smtClean="0">
                          <a:uFill>
                            <a:solidFill>
                              <a:srgbClr val="000000"/>
                            </a:solidFill>
                          </a:uFill>
                          <a:latin typeface="Calibri"/>
                          <a:cs typeface="Calibri"/>
                        </a:rPr>
                        <a:t>No</a:t>
                      </a:r>
                      <a:r>
                        <a:rPr sz="1200" b="1" u="sng" spc="130" dirty="0" smtClean="0">
                          <a:uFill>
                            <a:solidFill>
                              <a:srgbClr val="000000"/>
                            </a:solidFill>
                          </a:uFill>
                          <a:latin typeface="Calibri"/>
                          <a:cs typeface="Calibri"/>
                        </a:rPr>
                        <a:t> </a:t>
                      </a:r>
                      <a:r>
                        <a:rPr sz="1200" b="1" u="sng" dirty="0">
                          <a:uFill>
                            <a:solidFill>
                              <a:srgbClr val="000000"/>
                            </a:solidFill>
                          </a:uFill>
                          <a:latin typeface="Calibri"/>
                          <a:cs typeface="Calibri"/>
                        </a:rPr>
                        <a:t>Labs</a:t>
                      </a:r>
                      <a:r>
                        <a:rPr sz="1200" b="1" u="sng" spc="150" dirty="0">
                          <a:uFill>
                            <a:solidFill>
                              <a:srgbClr val="000000"/>
                            </a:solidFill>
                          </a:uFill>
                          <a:latin typeface="Calibri"/>
                          <a:cs typeface="Calibri"/>
                        </a:rPr>
                        <a:t> </a:t>
                      </a:r>
                      <a:r>
                        <a:rPr sz="1200" b="1" u="sng" dirty="0">
                          <a:uFill>
                            <a:solidFill>
                              <a:srgbClr val="000000"/>
                            </a:solidFill>
                          </a:uFill>
                          <a:latin typeface="Calibri"/>
                          <a:cs typeface="Calibri"/>
                        </a:rPr>
                        <a:t>at</a:t>
                      </a:r>
                      <a:r>
                        <a:rPr sz="1200" b="1" u="sng" spc="155" dirty="0">
                          <a:uFill>
                            <a:solidFill>
                              <a:srgbClr val="000000"/>
                            </a:solidFill>
                          </a:uFill>
                          <a:latin typeface="Calibri"/>
                          <a:cs typeface="Calibri"/>
                        </a:rPr>
                        <a:t> </a:t>
                      </a:r>
                      <a:r>
                        <a:rPr sz="1200" b="1" u="sng" dirty="0">
                          <a:uFill>
                            <a:solidFill>
                              <a:srgbClr val="000000"/>
                            </a:solidFill>
                          </a:uFill>
                          <a:latin typeface="Calibri"/>
                          <a:cs typeface="Calibri"/>
                        </a:rPr>
                        <a:t>the</a:t>
                      </a:r>
                      <a:r>
                        <a:rPr sz="1200" b="1" u="sng" spc="155" dirty="0">
                          <a:uFill>
                            <a:solidFill>
                              <a:srgbClr val="000000"/>
                            </a:solidFill>
                          </a:uFill>
                          <a:latin typeface="Calibri"/>
                          <a:cs typeface="Calibri"/>
                        </a:rPr>
                        <a:t> </a:t>
                      </a:r>
                      <a:r>
                        <a:rPr sz="1200" b="1" u="sng" dirty="0">
                          <a:uFill>
                            <a:solidFill>
                              <a:srgbClr val="000000"/>
                            </a:solidFill>
                          </a:uFill>
                          <a:latin typeface="Calibri"/>
                          <a:cs typeface="Calibri"/>
                        </a:rPr>
                        <a:t>site</a:t>
                      </a:r>
                      <a:r>
                        <a:rPr sz="1200" b="1" u="sng" spc="150" dirty="0">
                          <a:uFill>
                            <a:solidFill>
                              <a:srgbClr val="000000"/>
                            </a:solidFill>
                          </a:uFill>
                          <a:latin typeface="Calibri"/>
                          <a:cs typeface="Calibri"/>
                        </a:rPr>
                        <a:t> </a:t>
                      </a:r>
                      <a:r>
                        <a:rPr sz="1200" b="1" u="sng" dirty="0">
                          <a:uFill>
                            <a:solidFill>
                              <a:srgbClr val="000000"/>
                            </a:solidFill>
                          </a:uFill>
                          <a:latin typeface="Calibri"/>
                          <a:cs typeface="Calibri"/>
                        </a:rPr>
                        <a:t>locations</a:t>
                      </a:r>
                      <a:r>
                        <a:rPr sz="1200" b="1" dirty="0">
                          <a:latin typeface="Calibri"/>
                          <a:cs typeface="Calibri"/>
                        </a:rPr>
                        <a:t>:</a:t>
                      </a:r>
                      <a:r>
                        <a:rPr sz="1200" b="1" spc="150" dirty="0">
                          <a:latin typeface="Calibri"/>
                          <a:cs typeface="Calibri"/>
                        </a:rPr>
                        <a:t>  </a:t>
                      </a:r>
                      <a:r>
                        <a:rPr sz="1200" dirty="0">
                          <a:latin typeface="Calibri"/>
                          <a:cs typeface="Calibri"/>
                        </a:rPr>
                        <a:t>Noted</a:t>
                      </a:r>
                      <a:r>
                        <a:rPr sz="1200" spc="130" dirty="0">
                          <a:latin typeface="Calibri"/>
                          <a:cs typeface="Calibri"/>
                        </a:rPr>
                        <a:t> </a:t>
                      </a:r>
                      <a:r>
                        <a:rPr sz="1200" dirty="0">
                          <a:latin typeface="Calibri"/>
                          <a:cs typeface="Calibri"/>
                        </a:rPr>
                        <a:t>that</a:t>
                      </a:r>
                      <a:r>
                        <a:rPr sz="1200" spc="150" dirty="0">
                          <a:latin typeface="Calibri"/>
                          <a:cs typeface="Calibri"/>
                        </a:rPr>
                        <a:t> </a:t>
                      </a:r>
                      <a:r>
                        <a:rPr sz="1200" dirty="0">
                          <a:latin typeface="Calibri"/>
                          <a:cs typeface="Calibri"/>
                        </a:rPr>
                        <a:t>no</a:t>
                      </a:r>
                      <a:r>
                        <a:rPr sz="1200" spc="140" dirty="0">
                          <a:latin typeface="Calibri"/>
                          <a:cs typeface="Calibri"/>
                        </a:rPr>
                        <a:t> </a:t>
                      </a:r>
                      <a:r>
                        <a:rPr sz="1200" dirty="0">
                          <a:latin typeface="Calibri"/>
                          <a:cs typeface="Calibri"/>
                        </a:rPr>
                        <a:t>dedicated</a:t>
                      </a:r>
                      <a:r>
                        <a:rPr sz="1200" spc="145" dirty="0">
                          <a:latin typeface="Calibri"/>
                          <a:cs typeface="Calibri"/>
                        </a:rPr>
                        <a:t> </a:t>
                      </a:r>
                      <a:r>
                        <a:rPr sz="1200" dirty="0">
                          <a:latin typeface="Calibri"/>
                          <a:cs typeface="Calibri"/>
                        </a:rPr>
                        <a:t>material</a:t>
                      </a:r>
                      <a:r>
                        <a:rPr sz="1200" spc="150" dirty="0">
                          <a:latin typeface="Calibri"/>
                          <a:cs typeface="Calibri"/>
                        </a:rPr>
                        <a:t> </a:t>
                      </a:r>
                      <a:r>
                        <a:rPr sz="1200" dirty="0">
                          <a:latin typeface="Calibri"/>
                          <a:cs typeface="Calibri"/>
                        </a:rPr>
                        <a:t>testing</a:t>
                      </a:r>
                      <a:r>
                        <a:rPr sz="1200" spc="155" dirty="0">
                          <a:latin typeface="Calibri"/>
                          <a:cs typeface="Calibri"/>
                        </a:rPr>
                        <a:t> </a:t>
                      </a:r>
                      <a:r>
                        <a:rPr sz="1200" dirty="0">
                          <a:latin typeface="Calibri"/>
                          <a:cs typeface="Calibri"/>
                        </a:rPr>
                        <a:t>laboratory</a:t>
                      </a:r>
                      <a:r>
                        <a:rPr sz="1200" spc="160" dirty="0">
                          <a:latin typeface="Calibri"/>
                          <a:cs typeface="Calibri"/>
                        </a:rPr>
                        <a:t> </a:t>
                      </a:r>
                      <a:r>
                        <a:rPr sz="1200" dirty="0">
                          <a:latin typeface="Calibri"/>
                          <a:cs typeface="Calibri"/>
                        </a:rPr>
                        <a:t>is</a:t>
                      </a:r>
                      <a:r>
                        <a:rPr sz="1200" spc="150" dirty="0">
                          <a:latin typeface="Calibri"/>
                          <a:cs typeface="Calibri"/>
                        </a:rPr>
                        <a:t> </a:t>
                      </a:r>
                      <a:r>
                        <a:rPr sz="1200" dirty="0">
                          <a:latin typeface="Calibri"/>
                          <a:cs typeface="Calibri"/>
                        </a:rPr>
                        <a:t>prepared</a:t>
                      </a:r>
                      <a:r>
                        <a:rPr sz="1200" spc="155" dirty="0">
                          <a:latin typeface="Calibri"/>
                          <a:cs typeface="Calibri"/>
                        </a:rPr>
                        <a:t> </a:t>
                      </a:r>
                      <a:r>
                        <a:rPr sz="1200" dirty="0">
                          <a:latin typeface="Calibri"/>
                          <a:cs typeface="Calibri"/>
                        </a:rPr>
                        <a:t>at</a:t>
                      </a:r>
                      <a:r>
                        <a:rPr sz="1200" spc="150" dirty="0">
                          <a:latin typeface="Calibri"/>
                          <a:cs typeface="Calibri"/>
                        </a:rPr>
                        <a:t> </a:t>
                      </a:r>
                      <a:r>
                        <a:rPr sz="1200" spc="-25" dirty="0">
                          <a:latin typeface="Calibri"/>
                          <a:cs typeface="Calibri"/>
                        </a:rPr>
                        <a:t>the </a:t>
                      </a:r>
                      <a:r>
                        <a:rPr sz="1200" dirty="0">
                          <a:latin typeface="Calibri"/>
                          <a:cs typeface="Calibri"/>
                        </a:rPr>
                        <a:t>project</a:t>
                      </a:r>
                      <a:r>
                        <a:rPr sz="1200" spc="50" dirty="0">
                          <a:latin typeface="Calibri"/>
                          <a:cs typeface="Calibri"/>
                        </a:rPr>
                        <a:t> </a:t>
                      </a:r>
                      <a:r>
                        <a:rPr sz="1200" dirty="0">
                          <a:latin typeface="Calibri"/>
                          <a:cs typeface="Calibri"/>
                        </a:rPr>
                        <a:t>site.</a:t>
                      </a:r>
                      <a:r>
                        <a:rPr sz="1200" spc="65" dirty="0">
                          <a:latin typeface="Calibri"/>
                          <a:cs typeface="Calibri"/>
                        </a:rPr>
                        <a:t> </a:t>
                      </a:r>
                      <a:r>
                        <a:rPr sz="1200" dirty="0">
                          <a:latin typeface="Calibri"/>
                          <a:cs typeface="Calibri"/>
                        </a:rPr>
                        <a:t>Two</a:t>
                      </a:r>
                      <a:r>
                        <a:rPr sz="1200" spc="35" dirty="0">
                          <a:latin typeface="Calibri"/>
                          <a:cs typeface="Calibri"/>
                        </a:rPr>
                        <a:t> </a:t>
                      </a:r>
                      <a:r>
                        <a:rPr sz="1200" dirty="0">
                          <a:latin typeface="Calibri"/>
                          <a:cs typeface="Calibri"/>
                        </a:rPr>
                        <a:t>contractors,</a:t>
                      </a:r>
                      <a:r>
                        <a:rPr sz="1200" spc="55" dirty="0">
                          <a:latin typeface="Calibri"/>
                          <a:cs typeface="Calibri"/>
                        </a:rPr>
                        <a:t> </a:t>
                      </a:r>
                      <a:r>
                        <a:rPr sz="1200" dirty="0">
                          <a:latin typeface="Calibri"/>
                          <a:cs typeface="Calibri"/>
                        </a:rPr>
                        <a:t>M/s</a:t>
                      </a:r>
                      <a:r>
                        <a:rPr sz="1200" spc="65" dirty="0">
                          <a:latin typeface="Calibri"/>
                          <a:cs typeface="Calibri"/>
                        </a:rPr>
                        <a:t> </a:t>
                      </a:r>
                      <a:r>
                        <a:rPr sz="1200" dirty="0">
                          <a:latin typeface="Calibri"/>
                          <a:cs typeface="Calibri"/>
                        </a:rPr>
                        <a:t>SRR</a:t>
                      </a:r>
                      <a:r>
                        <a:rPr sz="1200" spc="45" dirty="0">
                          <a:latin typeface="Calibri"/>
                          <a:cs typeface="Calibri"/>
                        </a:rPr>
                        <a:t> </a:t>
                      </a:r>
                      <a:r>
                        <a:rPr sz="1200" dirty="0">
                          <a:latin typeface="Calibri"/>
                          <a:cs typeface="Calibri"/>
                        </a:rPr>
                        <a:t>and</a:t>
                      </a:r>
                      <a:r>
                        <a:rPr sz="1200" spc="50" dirty="0">
                          <a:latin typeface="Calibri"/>
                          <a:cs typeface="Calibri"/>
                        </a:rPr>
                        <a:t> </a:t>
                      </a:r>
                      <a:r>
                        <a:rPr sz="1200" dirty="0">
                          <a:latin typeface="Calibri"/>
                          <a:cs typeface="Calibri"/>
                        </a:rPr>
                        <a:t>M/s</a:t>
                      </a:r>
                      <a:r>
                        <a:rPr sz="1200" spc="40" dirty="0">
                          <a:latin typeface="Calibri"/>
                          <a:cs typeface="Calibri"/>
                        </a:rPr>
                        <a:t> </a:t>
                      </a:r>
                      <a:r>
                        <a:rPr sz="1200" dirty="0">
                          <a:latin typeface="Calibri"/>
                          <a:cs typeface="Calibri"/>
                        </a:rPr>
                        <a:t>CSR,</a:t>
                      </a:r>
                      <a:r>
                        <a:rPr sz="1200" spc="45" dirty="0">
                          <a:latin typeface="Calibri"/>
                          <a:cs typeface="Calibri"/>
                        </a:rPr>
                        <a:t> </a:t>
                      </a:r>
                      <a:r>
                        <a:rPr sz="1200" dirty="0">
                          <a:latin typeface="Calibri"/>
                          <a:cs typeface="Calibri"/>
                        </a:rPr>
                        <a:t>are</a:t>
                      </a:r>
                      <a:r>
                        <a:rPr sz="1200" spc="60" dirty="0">
                          <a:latin typeface="Calibri"/>
                          <a:cs typeface="Calibri"/>
                        </a:rPr>
                        <a:t> </a:t>
                      </a:r>
                      <a:r>
                        <a:rPr sz="1200" dirty="0">
                          <a:latin typeface="Calibri"/>
                          <a:cs typeface="Calibri"/>
                        </a:rPr>
                        <a:t>deployed</a:t>
                      </a:r>
                      <a:r>
                        <a:rPr sz="1200" spc="60" dirty="0">
                          <a:latin typeface="Calibri"/>
                          <a:cs typeface="Calibri"/>
                        </a:rPr>
                        <a:t> </a:t>
                      </a:r>
                      <a:r>
                        <a:rPr sz="1200" dirty="0">
                          <a:latin typeface="Calibri"/>
                          <a:cs typeface="Calibri"/>
                        </a:rPr>
                        <a:t>at</a:t>
                      </a:r>
                      <a:r>
                        <a:rPr sz="1200" spc="55" dirty="0">
                          <a:latin typeface="Calibri"/>
                          <a:cs typeface="Calibri"/>
                        </a:rPr>
                        <a:t> </a:t>
                      </a:r>
                      <a:r>
                        <a:rPr sz="1200" dirty="0">
                          <a:latin typeface="Calibri"/>
                          <a:cs typeface="Calibri"/>
                        </a:rPr>
                        <a:t>the</a:t>
                      </a:r>
                      <a:r>
                        <a:rPr sz="1200" spc="45" dirty="0">
                          <a:latin typeface="Calibri"/>
                          <a:cs typeface="Calibri"/>
                        </a:rPr>
                        <a:t> </a:t>
                      </a:r>
                      <a:r>
                        <a:rPr sz="1200" dirty="0">
                          <a:latin typeface="Calibri"/>
                          <a:cs typeface="Calibri"/>
                        </a:rPr>
                        <a:t>site;</a:t>
                      </a:r>
                      <a:r>
                        <a:rPr sz="1200" spc="60" dirty="0">
                          <a:latin typeface="Calibri"/>
                          <a:cs typeface="Calibri"/>
                        </a:rPr>
                        <a:t> </a:t>
                      </a:r>
                      <a:r>
                        <a:rPr sz="1200" dirty="0">
                          <a:latin typeface="Calibri"/>
                          <a:cs typeface="Calibri"/>
                        </a:rPr>
                        <a:t>however,</a:t>
                      </a:r>
                      <a:r>
                        <a:rPr sz="1200" spc="55" dirty="0">
                          <a:latin typeface="Calibri"/>
                          <a:cs typeface="Calibri"/>
                        </a:rPr>
                        <a:t> </a:t>
                      </a:r>
                      <a:r>
                        <a:rPr sz="1200" dirty="0">
                          <a:latin typeface="Calibri"/>
                          <a:cs typeface="Calibri"/>
                        </a:rPr>
                        <a:t>a</a:t>
                      </a:r>
                      <a:r>
                        <a:rPr sz="1200" spc="45" dirty="0">
                          <a:latin typeface="Calibri"/>
                          <a:cs typeface="Calibri"/>
                        </a:rPr>
                        <a:t> </a:t>
                      </a:r>
                      <a:r>
                        <a:rPr sz="1200" dirty="0">
                          <a:latin typeface="Calibri"/>
                          <a:cs typeface="Calibri"/>
                        </a:rPr>
                        <a:t>single</a:t>
                      </a:r>
                      <a:r>
                        <a:rPr sz="1200" spc="35" dirty="0">
                          <a:latin typeface="Calibri"/>
                          <a:cs typeface="Calibri"/>
                        </a:rPr>
                        <a:t> </a:t>
                      </a:r>
                      <a:r>
                        <a:rPr sz="1200" spc="-10" dirty="0">
                          <a:latin typeface="Calibri"/>
                          <a:cs typeface="Calibri"/>
                        </a:rPr>
                        <a:t>external </a:t>
                      </a:r>
                      <a:r>
                        <a:rPr sz="1200" dirty="0">
                          <a:latin typeface="Calibri"/>
                          <a:cs typeface="Calibri"/>
                        </a:rPr>
                        <a:t>laboratory,</a:t>
                      </a:r>
                      <a:r>
                        <a:rPr sz="1200" spc="210" dirty="0">
                          <a:latin typeface="Calibri"/>
                          <a:cs typeface="Calibri"/>
                        </a:rPr>
                        <a:t> </a:t>
                      </a:r>
                      <a:r>
                        <a:rPr sz="1200" dirty="0">
                          <a:latin typeface="Calibri"/>
                          <a:cs typeface="Calibri"/>
                        </a:rPr>
                        <a:t>owned</a:t>
                      </a:r>
                      <a:r>
                        <a:rPr sz="1200" spc="215" dirty="0">
                          <a:latin typeface="Calibri"/>
                          <a:cs typeface="Calibri"/>
                        </a:rPr>
                        <a:t> </a:t>
                      </a:r>
                      <a:r>
                        <a:rPr sz="1200" dirty="0">
                          <a:latin typeface="Calibri"/>
                          <a:cs typeface="Calibri"/>
                        </a:rPr>
                        <a:t>by</a:t>
                      </a:r>
                      <a:r>
                        <a:rPr sz="1200" spc="229" dirty="0">
                          <a:latin typeface="Calibri"/>
                          <a:cs typeface="Calibri"/>
                        </a:rPr>
                        <a:t> </a:t>
                      </a:r>
                      <a:r>
                        <a:rPr sz="1200" dirty="0">
                          <a:latin typeface="Calibri"/>
                          <a:cs typeface="Calibri"/>
                        </a:rPr>
                        <a:t>a</a:t>
                      </a:r>
                      <a:r>
                        <a:rPr sz="1200" spc="210" dirty="0">
                          <a:latin typeface="Calibri"/>
                          <a:cs typeface="Calibri"/>
                        </a:rPr>
                        <a:t> </a:t>
                      </a:r>
                      <a:r>
                        <a:rPr sz="1200" dirty="0">
                          <a:latin typeface="Calibri"/>
                          <a:cs typeface="Calibri"/>
                        </a:rPr>
                        <a:t>third</a:t>
                      </a:r>
                      <a:r>
                        <a:rPr sz="1200" spc="215" dirty="0">
                          <a:latin typeface="Calibri"/>
                          <a:cs typeface="Calibri"/>
                        </a:rPr>
                        <a:t> </a:t>
                      </a:r>
                      <a:r>
                        <a:rPr sz="1200" dirty="0">
                          <a:latin typeface="Calibri"/>
                          <a:cs typeface="Calibri"/>
                        </a:rPr>
                        <a:t>party,</a:t>
                      </a:r>
                      <a:r>
                        <a:rPr sz="1200" spc="210" dirty="0">
                          <a:latin typeface="Calibri"/>
                          <a:cs typeface="Calibri"/>
                        </a:rPr>
                        <a:t> </a:t>
                      </a:r>
                      <a:r>
                        <a:rPr sz="1200" dirty="0">
                          <a:latin typeface="Calibri"/>
                          <a:cs typeface="Calibri"/>
                        </a:rPr>
                        <a:t>is</a:t>
                      </a:r>
                      <a:r>
                        <a:rPr sz="1200" spc="220" dirty="0">
                          <a:latin typeface="Calibri"/>
                          <a:cs typeface="Calibri"/>
                        </a:rPr>
                        <a:t> </a:t>
                      </a:r>
                      <a:r>
                        <a:rPr sz="1200" dirty="0">
                          <a:latin typeface="Calibri"/>
                          <a:cs typeface="Calibri"/>
                        </a:rPr>
                        <a:t>being</a:t>
                      </a:r>
                      <a:r>
                        <a:rPr sz="1200" spc="220" dirty="0">
                          <a:latin typeface="Calibri"/>
                          <a:cs typeface="Calibri"/>
                        </a:rPr>
                        <a:t> </a:t>
                      </a:r>
                      <a:r>
                        <a:rPr sz="1200" dirty="0">
                          <a:latin typeface="Calibri"/>
                          <a:cs typeface="Calibri"/>
                        </a:rPr>
                        <a:t>used</a:t>
                      </a:r>
                      <a:r>
                        <a:rPr sz="1200" spc="215" dirty="0">
                          <a:latin typeface="Calibri"/>
                          <a:cs typeface="Calibri"/>
                        </a:rPr>
                        <a:t> </a:t>
                      </a:r>
                      <a:r>
                        <a:rPr sz="1200" dirty="0">
                          <a:latin typeface="Calibri"/>
                          <a:cs typeface="Calibri"/>
                        </a:rPr>
                        <a:t>jointly</a:t>
                      </a:r>
                      <a:r>
                        <a:rPr sz="1200" spc="229" dirty="0">
                          <a:latin typeface="Calibri"/>
                          <a:cs typeface="Calibri"/>
                        </a:rPr>
                        <a:t> </a:t>
                      </a:r>
                      <a:r>
                        <a:rPr sz="1200" dirty="0">
                          <a:latin typeface="Calibri"/>
                          <a:cs typeface="Calibri"/>
                        </a:rPr>
                        <a:t>by</a:t>
                      </a:r>
                      <a:r>
                        <a:rPr sz="1200" spc="220" dirty="0">
                          <a:latin typeface="Calibri"/>
                          <a:cs typeface="Calibri"/>
                        </a:rPr>
                        <a:t> </a:t>
                      </a:r>
                      <a:r>
                        <a:rPr sz="1200" dirty="0">
                          <a:latin typeface="Calibri"/>
                          <a:cs typeface="Calibri"/>
                        </a:rPr>
                        <a:t>both</a:t>
                      </a:r>
                      <a:r>
                        <a:rPr sz="1200" spc="204" dirty="0">
                          <a:latin typeface="Calibri"/>
                          <a:cs typeface="Calibri"/>
                        </a:rPr>
                        <a:t> </a:t>
                      </a:r>
                      <a:r>
                        <a:rPr sz="1200" dirty="0">
                          <a:latin typeface="Calibri"/>
                          <a:cs typeface="Calibri"/>
                        </a:rPr>
                        <a:t>contractors.</a:t>
                      </a:r>
                      <a:r>
                        <a:rPr sz="1200" spc="229" dirty="0">
                          <a:latin typeface="Calibri"/>
                          <a:cs typeface="Calibri"/>
                        </a:rPr>
                        <a:t> </a:t>
                      </a:r>
                      <a:r>
                        <a:rPr sz="1200" dirty="0">
                          <a:latin typeface="Calibri"/>
                          <a:cs typeface="Calibri"/>
                        </a:rPr>
                        <a:t>This</a:t>
                      </a:r>
                      <a:r>
                        <a:rPr sz="1200" spc="245" dirty="0">
                          <a:latin typeface="Calibri"/>
                          <a:cs typeface="Calibri"/>
                        </a:rPr>
                        <a:t> </a:t>
                      </a:r>
                      <a:r>
                        <a:rPr sz="1200" dirty="0">
                          <a:latin typeface="Calibri"/>
                          <a:cs typeface="Calibri"/>
                        </a:rPr>
                        <a:t>arrangement</a:t>
                      </a:r>
                      <a:r>
                        <a:rPr sz="1200" spc="215" dirty="0">
                          <a:latin typeface="Calibri"/>
                          <a:cs typeface="Calibri"/>
                        </a:rPr>
                        <a:t> </a:t>
                      </a:r>
                      <a:r>
                        <a:rPr sz="1200" spc="-25" dirty="0">
                          <a:latin typeface="Calibri"/>
                          <a:cs typeface="Calibri"/>
                        </a:rPr>
                        <a:t>may </a:t>
                      </a:r>
                      <a:r>
                        <a:rPr sz="1200" dirty="0">
                          <a:latin typeface="Calibri"/>
                          <a:cs typeface="Calibri"/>
                        </a:rPr>
                        <a:t>compromise</a:t>
                      </a:r>
                      <a:r>
                        <a:rPr sz="1200" spc="-15" dirty="0">
                          <a:latin typeface="Calibri"/>
                          <a:cs typeface="Calibri"/>
                        </a:rPr>
                        <a:t> </a:t>
                      </a:r>
                      <a:r>
                        <a:rPr sz="1200" dirty="0">
                          <a:latin typeface="Calibri"/>
                          <a:cs typeface="Calibri"/>
                        </a:rPr>
                        <a:t>timely</a:t>
                      </a:r>
                      <a:r>
                        <a:rPr sz="1200" spc="-20" dirty="0">
                          <a:latin typeface="Calibri"/>
                          <a:cs typeface="Calibri"/>
                        </a:rPr>
                        <a:t> </a:t>
                      </a:r>
                      <a:r>
                        <a:rPr sz="1200" dirty="0">
                          <a:latin typeface="Calibri"/>
                          <a:cs typeface="Calibri"/>
                        </a:rPr>
                        <a:t>testing,</a:t>
                      </a:r>
                      <a:r>
                        <a:rPr sz="1200" spc="-30" dirty="0">
                          <a:latin typeface="Calibri"/>
                          <a:cs typeface="Calibri"/>
                        </a:rPr>
                        <a:t> </a:t>
                      </a:r>
                      <a:r>
                        <a:rPr sz="1200" dirty="0">
                          <a:latin typeface="Calibri"/>
                          <a:cs typeface="Calibri"/>
                        </a:rPr>
                        <a:t>result</a:t>
                      </a:r>
                      <a:r>
                        <a:rPr sz="1200" spc="-25" dirty="0">
                          <a:latin typeface="Calibri"/>
                          <a:cs typeface="Calibri"/>
                        </a:rPr>
                        <a:t> </a:t>
                      </a:r>
                      <a:r>
                        <a:rPr sz="1200" dirty="0">
                          <a:latin typeface="Calibri"/>
                          <a:cs typeface="Calibri"/>
                        </a:rPr>
                        <a:t>reliability,</a:t>
                      </a:r>
                      <a:r>
                        <a:rPr sz="1200" spc="10"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accountability</a:t>
                      </a:r>
                      <a:r>
                        <a:rPr sz="1200" spc="-35" dirty="0">
                          <a:latin typeface="Calibri"/>
                          <a:cs typeface="Calibri"/>
                        </a:rPr>
                        <a:t> </a:t>
                      </a:r>
                      <a:r>
                        <a:rPr sz="1200" dirty="0">
                          <a:latin typeface="Calibri"/>
                          <a:cs typeface="Calibri"/>
                        </a:rPr>
                        <a:t>of material</a:t>
                      </a:r>
                      <a:r>
                        <a:rPr sz="1200" spc="-5" dirty="0">
                          <a:latin typeface="Calibri"/>
                          <a:cs typeface="Calibri"/>
                        </a:rPr>
                        <a:t> </a:t>
                      </a:r>
                      <a:r>
                        <a:rPr sz="1200" dirty="0">
                          <a:latin typeface="Calibri"/>
                          <a:cs typeface="Calibri"/>
                        </a:rPr>
                        <a:t>quality</a:t>
                      </a:r>
                      <a:r>
                        <a:rPr sz="1200" spc="-5" dirty="0">
                          <a:latin typeface="Calibri"/>
                          <a:cs typeface="Calibri"/>
                        </a:rPr>
                        <a:t> </a:t>
                      </a:r>
                      <a:r>
                        <a:rPr sz="1200" spc="-10" dirty="0">
                          <a:latin typeface="Calibri"/>
                          <a:cs typeface="Calibri"/>
                        </a:rPr>
                        <a:t>verification</a:t>
                      </a:r>
                      <a:r>
                        <a:rPr sz="1200" spc="-10" dirty="0" smtClean="0">
                          <a:latin typeface="Calibri"/>
                          <a:cs typeface="Calibri"/>
                        </a:rPr>
                        <a:t>.</a:t>
                      </a:r>
                      <a:endParaRPr lang="en-US" sz="1200" spc="-10" dirty="0" smtClean="0">
                        <a:latin typeface="Calibri"/>
                        <a:cs typeface="Calibri"/>
                      </a:endParaRPr>
                    </a:p>
                    <a:p>
                      <a:pPr marL="99695" marR="92075" indent="0" algn="just">
                        <a:lnSpc>
                          <a:spcPct val="100800"/>
                        </a:lnSpc>
                        <a:buNone/>
                        <a:tabLst>
                          <a:tab pos="351790" algn="l"/>
                        </a:tabLst>
                      </a:pPr>
                      <a:endParaRPr lang="en-US" sz="1200" spc="-10" dirty="0" smtClean="0">
                        <a:latin typeface="Calibri"/>
                        <a:cs typeface="Calibri"/>
                      </a:endParaRPr>
                    </a:p>
                    <a:p>
                      <a:r>
                        <a:rPr lang="en-US" sz="1100" dirty="0" smtClean="0"/>
                        <a:t>    </a:t>
                      </a:r>
                    </a:p>
                    <a:p>
                      <a:endParaRPr lang="en-US" sz="1100" dirty="0" smtClean="0"/>
                    </a:p>
                    <a:p>
                      <a:endParaRPr lang="en-US" sz="1100" dirty="0" smtClean="0"/>
                    </a:p>
                    <a:p>
                      <a:endParaRPr lang="en-US" sz="1100" dirty="0" smtClean="0"/>
                    </a:p>
                    <a:p>
                      <a:r>
                        <a:rPr lang="en-US" sz="1100" dirty="0" smtClean="0"/>
                        <a:t>     </a:t>
                      </a:r>
                      <a:r>
                        <a:rPr lang="en-US" sz="1400" b="1" dirty="0" smtClean="0">
                          <a:latin typeface="Calibri" pitchFamily="34" charset="0"/>
                          <a:cs typeface="Calibri" pitchFamily="34" charset="0"/>
                        </a:rPr>
                        <a:t>Reply :</a:t>
                      </a:r>
                      <a:r>
                        <a:rPr lang="en-US" sz="1100" dirty="0" smtClean="0"/>
                        <a:t>A dedicated on-site Quality Control lab is being established to support both contractors, equipped for all routine material testing.</a:t>
                      </a:r>
                    </a:p>
                    <a:p>
                      <a:r>
                        <a:rPr lang="en-US" sz="1100" dirty="0" smtClean="0"/>
                        <a:t>Standard operating procedures (SOPs) have been implemented to ensure timely sample collection, testing, and reporting.</a:t>
                      </a:r>
                    </a:p>
                    <a:p>
                      <a:r>
                        <a:rPr lang="en-US" sz="1100" dirty="0" smtClean="0"/>
                        <a:t>Responsibilities for material testing and result verification are clearly defined between contractors and the lab to maintain accountability and reliability.</a:t>
                      </a:r>
                    </a:p>
                    <a:p>
                      <a:r>
                        <a:rPr lang="en-US" sz="1100" dirty="0" smtClean="0"/>
                        <a:t>Interim arrangements with the existing third-party lab continue with a proper schedule to avoid delays in testing until the on-site lab is fully operational.</a:t>
                      </a:r>
                    </a:p>
                    <a:p>
                      <a:pPr marL="99695" marR="92075" indent="0" algn="just">
                        <a:lnSpc>
                          <a:spcPct val="100800"/>
                        </a:lnSpc>
                        <a:buNone/>
                        <a:tabLst>
                          <a:tab pos="351790" algn="l"/>
                        </a:tabLst>
                      </a:pPr>
                      <a:endParaRPr lang="en-US" sz="1100" spc="-10" dirty="0" smtClean="0">
                        <a:latin typeface="Calibri"/>
                        <a:cs typeface="Calibri"/>
                      </a:endParaRPr>
                    </a:p>
                    <a:p>
                      <a:pPr marL="99695" marR="92075" indent="0" algn="just">
                        <a:lnSpc>
                          <a:spcPct val="100800"/>
                        </a:lnSpc>
                        <a:buNone/>
                        <a:tabLst>
                          <a:tab pos="351790" algn="l"/>
                        </a:tabLst>
                      </a:pPr>
                      <a:endParaRPr lang="en-US" sz="1100" spc="-10" dirty="0" smtClean="0">
                        <a:latin typeface="Calibri"/>
                        <a:cs typeface="Calibri"/>
                      </a:endParaRPr>
                    </a:p>
                    <a:p>
                      <a:pPr marL="99695" marR="92075" indent="0" algn="just">
                        <a:lnSpc>
                          <a:spcPct val="100800"/>
                        </a:lnSpc>
                        <a:buNone/>
                        <a:tabLst>
                          <a:tab pos="351790" algn="l"/>
                        </a:tabLst>
                      </a:pPr>
                      <a:endParaRPr lang="en-US" sz="1100" spc="-10" dirty="0" smtClean="0">
                        <a:latin typeface="Calibri"/>
                        <a:cs typeface="Calibri"/>
                      </a:endParaRPr>
                    </a:p>
                    <a:p>
                      <a:pPr marL="99695" marR="92075" indent="0" algn="just">
                        <a:lnSpc>
                          <a:spcPct val="100800"/>
                        </a:lnSpc>
                        <a:buNone/>
                        <a:tabLst>
                          <a:tab pos="351790" algn="l"/>
                        </a:tabLst>
                      </a:pPr>
                      <a:endParaRPr lang="en-US" sz="1100" b="0" u="none" spc="-10" dirty="0" smtClean="0">
                        <a:uFillTx/>
                        <a:latin typeface="Calibri"/>
                        <a:cs typeface="Calibri"/>
                      </a:endParaRPr>
                    </a:p>
                    <a:p>
                      <a:pPr marL="99695" marR="92075" indent="0" algn="just">
                        <a:lnSpc>
                          <a:spcPct val="100800"/>
                        </a:lnSpc>
                        <a:buNone/>
                        <a:tabLst>
                          <a:tab pos="351790" algn="l"/>
                        </a:tabLst>
                      </a:pPr>
                      <a:endParaRPr lang="en-US" sz="1100" b="0" u="none" spc="-10" dirty="0" smtClean="0">
                        <a:uFillTx/>
                        <a:latin typeface="Calibri"/>
                        <a:cs typeface="Calibri"/>
                      </a:endParaRPr>
                    </a:p>
                    <a:p>
                      <a:pPr marL="99695" marR="92075" indent="0" algn="just">
                        <a:lnSpc>
                          <a:spcPct val="100800"/>
                        </a:lnSpc>
                        <a:buNone/>
                        <a:tabLst>
                          <a:tab pos="351790" algn="l"/>
                        </a:tabLst>
                      </a:pPr>
                      <a:endParaRPr lang="en-US" sz="1100" b="0" u="none" spc="-10" dirty="0" smtClean="0">
                        <a:uFillTx/>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0">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spTree>
    <p:extLst>
      <p:ext uri="{BB962C8B-B14F-4D97-AF65-F5344CB8AC3E}">
        <p14:creationId xmlns:p14="http://schemas.microsoft.com/office/powerpoint/2010/main" val="2299894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5547591"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4.3</a:t>
            </a:r>
            <a:r>
              <a:rPr sz="2000" b="1" spc="-67" dirty="0">
                <a:latin typeface="Arial"/>
                <a:cs typeface="Arial"/>
              </a:rPr>
              <a:t> </a:t>
            </a:r>
            <a:r>
              <a:rPr sz="2000" b="1" dirty="0">
                <a:latin typeface="Arial"/>
                <a:cs typeface="Arial"/>
              </a:rPr>
              <a:t>Improvement</a:t>
            </a:r>
            <a:r>
              <a:rPr sz="2000" b="1" spc="-58" dirty="0">
                <a:latin typeface="Arial"/>
                <a:cs typeface="Arial"/>
              </a:rPr>
              <a:t> </a:t>
            </a:r>
            <a:r>
              <a:rPr sz="2000" b="1" dirty="0">
                <a:latin typeface="Arial"/>
                <a:cs typeface="Arial"/>
              </a:rPr>
              <a:t>in</a:t>
            </a:r>
            <a:r>
              <a:rPr sz="2000" b="1" spc="-76" dirty="0">
                <a:latin typeface="Arial"/>
                <a:cs typeface="Arial"/>
              </a:rPr>
              <a:t> </a:t>
            </a:r>
            <a:r>
              <a:rPr sz="2000" b="1" dirty="0">
                <a:latin typeface="Arial"/>
                <a:cs typeface="Arial"/>
              </a:rPr>
              <a:t>Quality</a:t>
            </a:r>
            <a:r>
              <a:rPr sz="2000" b="1" spc="-85" dirty="0">
                <a:latin typeface="Arial"/>
                <a:cs typeface="Arial"/>
              </a:rPr>
              <a:t> </a:t>
            </a:r>
            <a:r>
              <a:rPr sz="2000" b="1" spc="-9" dirty="0">
                <a:latin typeface="Arial"/>
                <a:cs typeface="Arial"/>
              </a:rPr>
              <a:t>Documentation</a:t>
            </a:r>
            <a:r>
              <a:rPr sz="1300" b="1" spc="-9" dirty="0">
                <a:latin typeface="Arial"/>
                <a:cs typeface="Arial"/>
              </a:rPr>
              <a:t>(2/3)</a:t>
            </a:r>
            <a:endParaRPr sz="1300">
              <a:latin typeface="Arial"/>
              <a:cs typeface="Arial"/>
            </a:endParaRPr>
          </a:p>
        </p:txBody>
      </p:sp>
      <p:sp>
        <p:nvSpPr>
          <p:cNvPr id="6" name="object 6"/>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7" name="object 7"/>
          <p:cNvGrpSpPr/>
          <p:nvPr/>
        </p:nvGrpSpPr>
        <p:grpSpPr>
          <a:xfrm>
            <a:off x="6823364" y="208428"/>
            <a:ext cx="1416050" cy="172571"/>
            <a:chOff x="7505700" y="236219"/>
            <a:chExt cx="1557655" cy="195580"/>
          </a:xfrm>
        </p:grpSpPr>
        <p:sp>
          <p:nvSpPr>
            <p:cNvPr id="8" name="object 8"/>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9" name="object 9"/>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0" name="object 10"/>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1" name="object 11"/>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2" name="object 12"/>
          <p:cNvGrpSpPr/>
          <p:nvPr/>
        </p:nvGrpSpPr>
        <p:grpSpPr>
          <a:xfrm>
            <a:off x="8264236" y="208428"/>
            <a:ext cx="604405" cy="172571"/>
            <a:chOff x="9090659" y="236219"/>
            <a:chExt cx="664845" cy="195580"/>
          </a:xfrm>
        </p:grpSpPr>
        <p:sp>
          <p:nvSpPr>
            <p:cNvPr id="13" name="object 13"/>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4" name="object 14"/>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5" name="object 15"/>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6" name="object 16"/>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7" name="object 17"/>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8" name="object 18"/>
          <p:cNvGrpSpPr/>
          <p:nvPr/>
        </p:nvGrpSpPr>
        <p:grpSpPr>
          <a:xfrm>
            <a:off x="7674724" y="413497"/>
            <a:ext cx="1080655" cy="160244"/>
            <a:chOff x="8442197" y="468630"/>
            <a:chExt cx="1188720" cy="181610"/>
          </a:xfrm>
        </p:grpSpPr>
        <p:sp>
          <p:nvSpPr>
            <p:cNvPr id="19" name="object 19"/>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0" name="object 20"/>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1" name="object 21"/>
          <p:cNvGrpSpPr/>
          <p:nvPr/>
        </p:nvGrpSpPr>
        <p:grpSpPr>
          <a:xfrm>
            <a:off x="286790" y="734210"/>
            <a:ext cx="2066059" cy="5469031"/>
            <a:chOff x="315468" y="832104"/>
            <a:chExt cx="2272665" cy="6198235"/>
          </a:xfrm>
        </p:grpSpPr>
        <p:pic>
          <p:nvPicPr>
            <p:cNvPr id="22" name="object 22"/>
            <p:cNvPicPr/>
            <p:nvPr/>
          </p:nvPicPr>
          <p:blipFill>
            <a:blip r:embed="rId2" cstate="print"/>
            <a:stretch>
              <a:fillRect/>
            </a:stretch>
          </p:blipFill>
          <p:spPr>
            <a:xfrm>
              <a:off x="315468" y="832104"/>
              <a:ext cx="2272283" cy="6198108"/>
            </a:xfrm>
            <a:prstGeom prst="rect">
              <a:avLst/>
            </a:prstGeom>
          </p:spPr>
        </p:pic>
        <p:pic>
          <p:nvPicPr>
            <p:cNvPr id="23" name="object 23"/>
            <p:cNvPicPr/>
            <p:nvPr/>
          </p:nvPicPr>
          <p:blipFill>
            <a:blip r:embed="rId3" cstate="print"/>
            <a:stretch>
              <a:fillRect/>
            </a:stretch>
          </p:blipFill>
          <p:spPr>
            <a:xfrm>
              <a:off x="315468" y="832104"/>
              <a:ext cx="2272283" cy="6198108"/>
            </a:xfrm>
            <a:prstGeom prst="rect">
              <a:avLst/>
            </a:prstGeom>
          </p:spPr>
        </p:pic>
      </p:grpSp>
      <p:graphicFrame>
        <p:nvGraphicFramePr>
          <p:cNvPr id="24" name="object 24"/>
          <p:cNvGraphicFramePr>
            <a:graphicFrameLocks noGrp="1"/>
          </p:cNvGraphicFramePr>
          <p:nvPr>
            <p:extLst>
              <p:ext uri="{D42A27DB-BD31-4B8C-83A1-F6EECF244321}">
                <p14:modId xmlns:p14="http://schemas.microsoft.com/office/powerpoint/2010/main" val="2398375039"/>
              </p:ext>
            </p:extLst>
          </p:nvPr>
        </p:nvGraphicFramePr>
        <p:xfrm>
          <a:off x="287830" y="296859"/>
          <a:ext cx="8582311" cy="6357179"/>
        </p:xfrm>
        <a:graphic>
          <a:graphicData uri="http://schemas.openxmlformats.org/drawingml/2006/table">
            <a:tbl>
              <a:tblPr firstRow="1" bandRow="1">
                <a:tableStyleId>{2D5ABB26-0587-4C30-8999-92F81FD0307C}</a:tableStyleId>
              </a:tblPr>
              <a:tblGrid>
                <a:gridCol w="1638876"/>
                <a:gridCol w="426604"/>
                <a:gridCol w="105063"/>
                <a:gridCol w="6411768"/>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99695" marR="92075" indent="0" algn="just">
                        <a:lnSpc>
                          <a:spcPct val="100800"/>
                        </a:lnSpc>
                        <a:buNone/>
                        <a:tabLst>
                          <a:tab pos="351790" algn="l"/>
                        </a:tabLst>
                      </a:pPr>
                      <a:endParaRPr lang="en-US" sz="1100" b="0" u="none" spc="-10" dirty="0" smtClean="0">
                        <a:uFillTx/>
                        <a:latin typeface="Calibri"/>
                        <a:cs typeface="Calibri"/>
                      </a:endParaRPr>
                    </a:p>
                    <a:p>
                      <a:pPr marL="99695" marR="92075" indent="0" algn="just">
                        <a:lnSpc>
                          <a:spcPct val="100800"/>
                        </a:lnSpc>
                        <a:buNone/>
                        <a:tabLst>
                          <a:tab pos="351790" algn="l"/>
                        </a:tabLst>
                      </a:pPr>
                      <a:endParaRPr lang="en-US" sz="1400" b="0" u="none" spc="-10" dirty="0" smtClean="0">
                        <a:uFillTx/>
                        <a:latin typeface="Calibri"/>
                        <a:cs typeface="Calibri"/>
                      </a:endParaRPr>
                    </a:p>
                    <a:p>
                      <a:pPr marL="99695" marR="92075" indent="0" algn="just">
                        <a:lnSpc>
                          <a:spcPct val="100800"/>
                        </a:lnSpc>
                        <a:buNone/>
                        <a:tabLst>
                          <a:tab pos="351790" algn="l"/>
                        </a:tabLst>
                      </a:pPr>
                      <a:endParaRPr lang="en-US" sz="1400" b="0" u="none" spc="-10" dirty="0" smtClean="0">
                        <a:uFillTx/>
                        <a:latin typeface="Calibri"/>
                        <a:cs typeface="Calibri"/>
                      </a:endParaRPr>
                    </a:p>
                    <a:p>
                      <a:pPr marL="99695" marR="92075" indent="0" algn="just">
                        <a:lnSpc>
                          <a:spcPct val="100800"/>
                        </a:lnSpc>
                        <a:buNone/>
                        <a:tabLst>
                          <a:tab pos="351790" algn="l"/>
                        </a:tabLst>
                      </a:pPr>
                      <a:r>
                        <a:rPr lang="en-US" sz="1400" b="0" u="none" spc="-10" dirty="0" smtClean="0">
                          <a:uFillTx/>
                          <a:latin typeface="Calibri"/>
                          <a:cs typeface="Calibri"/>
                        </a:rPr>
                        <a:t>h</a:t>
                      </a:r>
                      <a:r>
                        <a:rPr lang="en-US" sz="1400" b="0" u="none" spc="-10" dirty="0" smtClean="0">
                          <a:uFillTx/>
                          <a:latin typeface="Calibri"/>
                          <a:cs typeface="Calibri"/>
                        </a:rPr>
                        <a:t>.</a:t>
                      </a:r>
                      <a:r>
                        <a:rPr lang="en-US" sz="1400" b="0" u="none" spc="-10" baseline="0" dirty="0" smtClean="0">
                          <a:uFillTx/>
                          <a:latin typeface="Calibri"/>
                          <a:cs typeface="Calibri"/>
                        </a:rPr>
                        <a:t> </a:t>
                      </a:r>
                      <a:r>
                        <a:rPr sz="1100" b="1" u="sng" dirty="0" smtClean="0">
                          <a:uFill>
                            <a:solidFill>
                              <a:srgbClr val="000000"/>
                            </a:solidFill>
                          </a:uFill>
                          <a:latin typeface="Calibri"/>
                          <a:cs typeface="Calibri"/>
                        </a:rPr>
                        <a:t>No adherence</a:t>
                      </a:r>
                      <a:r>
                        <a:rPr sz="1100" b="1" u="sng" spc="250" dirty="0" smtClean="0">
                          <a:uFill>
                            <a:solidFill>
                              <a:srgbClr val="000000"/>
                            </a:solidFill>
                          </a:uFill>
                          <a:latin typeface="Calibri"/>
                          <a:cs typeface="Calibri"/>
                        </a:rPr>
                        <a:t> </a:t>
                      </a:r>
                      <a:r>
                        <a:rPr sz="1100" b="1" u="sng" dirty="0">
                          <a:uFill>
                            <a:solidFill>
                              <a:srgbClr val="000000"/>
                            </a:solidFill>
                          </a:uFill>
                          <a:latin typeface="Calibri"/>
                          <a:cs typeface="Calibri"/>
                        </a:rPr>
                        <a:t>to</a:t>
                      </a:r>
                      <a:r>
                        <a:rPr sz="1100" b="1" u="sng" spc="254" dirty="0">
                          <a:uFill>
                            <a:solidFill>
                              <a:srgbClr val="000000"/>
                            </a:solidFill>
                          </a:uFill>
                          <a:latin typeface="Calibri"/>
                          <a:cs typeface="Calibri"/>
                        </a:rPr>
                        <a:t> </a:t>
                      </a:r>
                      <a:r>
                        <a:rPr sz="1100" b="1" u="sng" dirty="0">
                          <a:uFill>
                            <a:solidFill>
                              <a:srgbClr val="000000"/>
                            </a:solidFill>
                          </a:uFill>
                          <a:latin typeface="Calibri"/>
                          <a:cs typeface="Calibri"/>
                        </a:rPr>
                        <a:t>SOP</a:t>
                      </a:r>
                      <a:r>
                        <a:rPr sz="1100" dirty="0">
                          <a:latin typeface="Calibri"/>
                          <a:cs typeface="Calibri"/>
                        </a:rPr>
                        <a:t>:</a:t>
                      </a:r>
                      <a:r>
                        <a:rPr sz="1100" spc="254" dirty="0">
                          <a:latin typeface="Calibri"/>
                          <a:cs typeface="Calibri"/>
                        </a:rPr>
                        <a:t>  </a:t>
                      </a:r>
                      <a:r>
                        <a:rPr sz="1100" dirty="0">
                          <a:latin typeface="Calibri"/>
                          <a:cs typeface="Calibri"/>
                        </a:rPr>
                        <a:t>Noted</a:t>
                      </a:r>
                      <a:r>
                        <a:rPr sz="1100" spc="250" dirty="0">
                          <a:latin typeface="Calibri"/>
                          <a:cs typeface="Calibri"/>
                        </a:rPr>
                        <a:t> </a:t>
                      </a:r>
                      <a:r>
                        <a:rPr sz="1100" dirty="0">
                          <a:latin typeface="Calibri"/>
                          <a:cs typeface="Calibri"/>
                        </a:rPr>
                        <a:t>that</a:t>
                      </a:r>
                      <a:r>
                        <a:rPr sz="1100" spc="245" dirty="0">
                          <a:latin typeface="Calibri"/>
                          <a:cs typeface="Calibri"/>
                        </a:rPr>
                        <a:t> </a:t>
                      </a:r>
                      <a:r>
                        <a:rPr sz="1100" dirty="0">
                          <a:latin typeface="Calibri"/>
                          <a:cs typeface="Calibri"/>
                        </a:rPr>
                        <a:t>due</a:t>
                      </a:r>
                      <a:r>
                        <a:rPr sz="1100" spc="235" dirty="0">
                          <a:latin typeface="Calibri"/>
                          <a:cs typeface="Calibri"/>
                        </a:rPr>
                        <a:t> </a:t>
                      </a:r>
                      <a:r>
                        <a:rPr sz="1100" dirty="0">
                          <a:latin typeface="Calibri"/>
                          <a:cs typeface="Calibri"/>
                        </a:rPr>
                        <a:t>to</a:t>
                      </a:r>
                      <a:r>
                        <a:rPr sz="1100" spc="254" dirty="0">
                          <a:latin typeface="Calibri"/>
                          <a:cs typeface="Calibri"/>
                        </a:rPr>
                        <a:t> </a:t>
                      </a:r>
                      <a:r>
                        <a:rPr sz="1100" dirty="0">
                          <a:latin typeface="Calibri"/>
                          <a:cs typeface="Calibri"/>
                        </a:rPr>
                        <a:t>inadequate</a:t>
                      </a:r>
                      <a:r>
                        <a:rPr sz="1100" spc="250" dirty="0">
                          <a:latin typeface="Calibri"/>
                          <a:cs typeface="Calibri"/>
                        </a:rPr>
                        <a:t> </a:t>
                      </a:r>
                      <a:r>
                        <a:rPr sz="1100" dirty="0">
                          <a:latin typeface="Calibri"/>
                          <a:cs typeface="Calibri"/>
                        </a:rPr>
                        <a:t>planning</a:t>
                      </a:r>
                      <a:r>
                        <a:rPr sz="1100" spc="265" dirty="0">
                          <a:latin typeface="Calibri"/>
                          <a:cs typeface="Calibri"/>
                        </a:rPr>
                        <a:t> </a:t>
                      </a:r>
                      <a:r>
                        <a:rPr sz="1100" dirty="0">
                          <a:latin typeface="Calibri"/>
                          <a:cs typeface="Calibri"/>
                        </a:rPr>
                        <a:t>and</a:t>
                      </a:r>
                      <a:r>
                        <a:rPr sz="1100" spc="235" dirty="0">
                          <a:latin typeface="Calibri"/>
                          <a:cs typeface="Calibri"/>
                        </a:rPr>
                        <a:t> </a:t>
                      </a:r>
                      <a:r>
                        <a:rPr sz="1100" dirty="0">
                          <a:latin typeface="Calibri"/>
                          <a:cs typeface="Calibri"/>
                        </a:rPr>
                        <a:t>lack</a:t>
                      </a:r>
                      <a:r>
                        <a:rPr sz="1100" spc="265" dirty="0">
                          <a:latin typeface="Calibri"/>
                          <a:cs typeface="Calibri"/>
                        </a:rPr>
                        <a:t> </a:t>
                      </a:r>
                      <a:r>
                        <a:rPr sz="1100" dirty="0">
                          <a:latin typeface="Calibri"/>
                          <a:cs typeface="Calibri"/>
                        </a:rPr>
                        <a:t>of</a:t>
                      </a:r>
                      <a:r>
                        <a:rPr sz="1100" spc="245" dirty="0">
                          <a:latin typeface="Calibri"/>
                          <a:cs typeface="Calibri"/>
                        </a:rPr>
                        <a:t> </a:t>
                      </a:r>
                      <a:r>
                        <a:rPr sz="1100" dirty="0">
                          <a:latin typeface="Calibri"/>
                          <a:cs typeface="Calibri"/>
                        </a:rPr>
                        <a:t>prioritization</a:t>
                      </a:r>
                      <a:r>
                        <a:rPr sz="1100" spc="245" dirty="0">
                          <a:latin typeface="Calibri"/>
                          <a:cs typeface="Calibri"/>
                        </a:rPr>
                        <a:t> </a:t>
                      </a:r>
                      <a:r>
                        <a:rPr sz="1100" dirty="0">
                          <a:latin typeface="Calibri"/>
                          <a:cs typeface="Calibri"/>
                        </a:rPr>
                        <a:t>of</a:t>
                      </a:r>
                      <a:r>
                        <a:rPr sz="1100" spc="250" dirty="0">
                          <a:latin typeface="Calibri"/>
                          <a:cs typeface="Calibri"/>
                        </a:rPr>
                        <a:t> </a:t>
                      </a:r>
                      <a:r>
                        <a:rPr sz="1100" spc="-10" dirty="0">
                          <a:latin typeface="Calibri"/>
                          <a:cs typeface="Calibri"/>
                        </a:rPr>
                        <a:t>quality </a:t>
                      </a:r>
                      <a:r>
                        <a:rPr sz="1100" dirty="0">
                          <a:latin typeface="Calibri"/>
                          <a:cs typeface="Calibri"/>
                        </a:rPr>
                        <a:t>assurance</a:t>
                      </a:r>
                      <a:r>
                        <a:rPr sz="1100" spc="190" dirty="0">
                          <a:latin typeface="Calibri"/>
                          <a:cs typeface="Calibri"/>
                        </a:rPr>
                        <a:t> </a:t>
                      </a:r>
                      <a:r>
                        <a:rPr sz="1100" dirty="0">
                          <a:latin typeface="Calibri"/>
                          <a:cs typeface="Calibri"/>
                        </a:rPr>
                        <a:t>and</a:t>
                      </a:r>
                      <a:r>
                        <a:rPr sz="1100" spc="180" dirty="0">
                          <a:latin typeface="Calibri"/>
                          <a:cs typeface="Calibri"/>
                        </a:rPr>
                        <a:t> </a:t>
                      </a:r>
                      <a:r>
                        <a:rPr sz="1100" dirty="0">
                          <a:latin typeface="Calibri"/>
                          <a:cs typeface="Calibri"/>
                        </a:rPr>
                        <a:t>control</a:t>
                      </a:r>
                      <a:r>
                        <a:rPr sz="1100" spc="175" dirty="0">
                          <a:latin typeface="Calibri"/>
                          <a:cs typeface="Calibri"/>
                        </a:rPr>
                        <a:t> </a:t>
                      </a:r>
                      <a:r>
                        <a:rPr sz="1100" dirty="0">
                          <a:latin typeface="Calibri"/>
                          <a:cs typeface="Calibri"/>
                        </a:rPr>
                        <a:t>during</a:t>
                      </a:r>
                      <a:r>
                        <a:rPr sz="1100" spc="175" dirty="0">
                          <a:latin typeface="Calibri"/>
                          <a:cs typeface="Calibri"/>
                        </a:rPr>
                        <a:t> </a:t>
                      </a:r>
                      <a:r>
                        <a:rPr sz="1100" dirty="0">
                          <a:latin typeface="Calibri"/>
                          <a:cs typeface="Calibri"/>
                        </a:rPr>
                        <a:t>project</a:t>
                      </a:r>
                      <a:r>
                        <a:rPr sz="1100" spc="180" dirty="0">
                          <a:latin typeface="Calibri"/>
                          <a:cs typeface="Calibri"/>
                        </a:rPr>
                        <a:t> </a:t>
                      </a:r>
                      <a:r>
                        <a:rPr sz="1100" dirty="0">
                          <a:latin typeface="Calibri"/>
                          <a:cs typeface="Calibri"/>
                        </a:rPr>
                        <a:t>initiation,</a:t>
                      </a:r>
                      <a:r>
                        <a:rPr sz="1100" spc="180" dirty="0">
                          <a:latin typeface="Calibri"/>
                          <a:cs typeface="Calibri"/>
                        </a:rPr>
                        <a:t> </a:t>
                      </a:r>
                      <a:r>
                        <a:rPr sz="1100" dirty="0">
                          <a:latin typeface="Calibri"/>
                          <a:cs typeface="Calibri"/>
                        </a:rPr>
                        <a:t>critical</a:t>
                      </a:r>
                      <a:r>
                        <a:rPr sz="1100" spc="190" dirty="0">
                          <a:latin typeface="Calibri"/>
                          <a:cs typeface="Calibri"/>
                        </a:rPr>
                        <a:t> </a:t>
                      </a:r>
                      <a:r>
                        <a:rPr sz="1100" dirty="0">
                          <a:latin typeface="Calibri"/>
                          <a:cs typeface="Calibri"/>
                        </a:rPr>
                        <a:t>quality</a:t>
                      </a:r>
                      <a:r>
                        <a:rPr sz="1100" spc="185" dirty="0">
                          <a:latin typeface="Calibri"/>
                          <a:cs typeface="Calibri"/>
                        </a:rPr>
                        <a:t> </a:t>
                      </a:r>
                      <a:r>
                        <a:rPr sz="1100" dirty="0">
                          <a:latin typeface="Calibri"/>
                          <a:cs typeface="Calibri"/>
                        </a:rPr>
                        <a:t>documents</a:t>
                      </a:r>
                      <a:r>
                        <a:rPr sz="1100" spc="185" dirty="0">
                          <a:latin typeface="Calibri"/>
                          <a:cs typeface="Calibri"/>
                        </a:rPr>
                        <a:t> </a:t>
                      </a:r>
                      <a:r>
                        <a:rPr sz="1100" dirty="0">
                          <a:latin typeface="Calibri"/>
                          <a:cs typeface="Calibri"/>
                        </a:rPr>
                        <a:t>—</a:t>
                      </a:r>
                      <a:r>
                        <a:rPr sz="1100" spc="170" dirty="0">
                          <a:latin typeface="Calibri"/>
                          <a:cs typeface="Calibri"/>
                        </a:rPr>
                        <a:t> </a:t>
                      </a:r>
                      <a:r>
                        <a:rPr sz="1100" dirty="0">
                          <a:latin typeface="Calibri"/>
                          <a:cs typeface="Calibri"/>
                        </a:rPr>
                        <a:t>namely</a:t>
                      </a:r>
                      <a:r>
                        <a:rPr sz="1100" spc="175" dirty="0">
                          <a:latin typeface="Calibri"/>
                          <a:cs typeface="Calibri"/>
                        </a:rPr>
                        <a:t> </a:t>
                      </a:r>
                      <a:r>
                        <a:rPr sz="1100" dirty="0">
                          <a:latin typeface="Calibri"/>
                          <a:cs typeface="Calibri"/>
                        </a:rPr>
                        <a:t>the</a:t>
                      </a:r>
                      <a:r>
                        <a:rPr sz="1100" spc="165" dirty="0">
                          <a:latin typeface="Calibri"/>
                          <a:cs typeface="Calibri"/>
                        </a:rPr>
                        <a:t> </a:t>
                      </a:r>
                      <a:r>
                        <a:rPr sz="1100" dirty="0">
                          <a:latin typeface="Calibri"/>
                          <a:cs typeface="Calibri"/>
                        </a:rPr>
                        <a:t>Quality</a:t>
                      </a:r>
                      <a:r>
                        <a:rPr sz="1100" spc="185" dirty="0">
                          <a:latin typeface="Calibri"/>
                          <a:cs typeface="Calibri"/>
                        </a:rPr>
                        <a:t> </a:t>
                      </a:r>
                      <a:r>
                        <a:rPr sz="1100" spc="-10" dirty="0">
                          <a:latin typeface="Calibri"/>
                          <a:cs typeface="Calibri"/>
                        </a:rPr>
                        <a:t>Plan, </a:t>
                      </a:r>
                      <a:r>
                        <a:rPr sz="1100" dirty="0">
                          <a:latin typeface="Calibri"/>
                          <a:cs typeface="Calibri"/>
                        </a:rPr>
                        <a:t>approved</a:t>
                      </a:r>
                      <a:r>
                        <a:rPr sz="1100" spc="20" dirty="0">
                          <a:latin typeface="Calibri"/>
                          <a:cs typeface="Calibri"/>
                        </a:rPr>
                        <a:t> </a:t>
                      </a:r>
                      <a:r>
                        <a:rPr sz="1100" dirty="0">
                          <a:latin typeface="Calibri"/>
                          <a:cs typeface="Calibri"/>
                        </a:rPr>
                        <a:t>Method</a:t>
                      </a:r>
                      <a:r>
                        <a:rPr sz="1100" spc="25" dirty="0">
                          <a:latin typeface="Calibri"/>
                          <a:cs typeface="Calibri"/>
                        </a:rPr>
                        <a:t> </a:t>
                      </a:r>
                      <a:r>
                        <a:rPr sz="1100" dirty="0">
                          <a:latin typeface="Calibri"/>
                          <a:cs typeface="Calibri"/>
                        </a:rPr>
                        <a:t>Statement,</a:t>
                      </a:r>
                      <a:r>
                        <a:rPr sz="1100" spc="25" dirty="0">
                          <a:latin typeface="Calibri"/>
                          <a:cs typeface="Calibri"/>
                        </a:rPr>
                        <a:t> </a:t>
                      </a:r>
                      <a:r>
                        <a:rPr sz="1100" dirty="0">
                          <a:latin typeface="Calibri"/>
                          <a:cs typeface="Calibri"/>
                        </a:rPr>
                        <a:t>and</a:t>
                      </a:r>
                      <a:r>
                        <a:rPr sz="1100" spc="25" dirty="0">
                          <a:latin typeface="Calibri"/>
                          <a:cs typeface="Calibri"/>
                        </a:rPr>
                        <a:t> </a:t>
                      </a:r>
                      <a:r>
                        <a:rPr sz="1100" dirty="0">
                          <a:latin typeface="Calibri"/>
                          <a:cs typeface="Calibri"/>
                        </a:rPr>
                        <a:t>Inspection</a:t>
                      </a:r>
                      <a:r>
                        <a:rPr sz="1100" spc="20" dirty="0">
                          <a:latin typeface="Calibri"/>
                          <a:cs typeface="Calibri"/>
                        </a:rPr>
                        <a:t> </a:t>
                      </a:r>
                      <a:r>
                        <a:rPr sz="1100" dirty="0">
                          <a:latin typeface="Calibri"/>
                          <a:cs typeface="Calibri"/>
                        </a:rPr>
                        <a:t>&amp;</a:t>
                      </a:r>
                      <a:r>
                        <a:rPr sz="1100" spc="25" dirty="0">
                          <a:latin typeface="Calibri"/>
                          <a:cs typeface="Calibri"/>
                        </a:rPr>
                        <a:t> </a:t>
                      </a:r>
                      <a:r>
                        <a:rPr sz="1100" dirty="0">
                          <a:latin typeface="Calibri"/>
                          <a:cs typeface="Calibri"/>
                        </a:rPr>
                        <a:t>Test</a:t>
                      </a:r>
                      <a:r>
                        <a:rPr sz="1100" spc="30" dirty="0">
                          <a:latin typeface="Calibri"/>
                          <a:cs typeface="Calibri"/>
                        </a:rPr>
                        <a:t> </a:t>
                      </a:r>
                      <a:r>
                        <a:rPr sz="1100" dirty="0">
                          <a:latin typeface="Calibri"/>
                          <a:cs typeface="Calibri"/>
                        </a:rPr>
                        <a:t>Plan</a:t>
                      </a:r>
                      <a:r>
                        <a:rPr sz="1100" spc="35" dirty="0">
                          <a:latin typeface="Calibri"/>
                          <a:cs typeface="Calibri"/>
                        </a:rPr>
                        <a:t> </a:t>
                      </a:r>
                      <a:r>
                        <a:rPr sz="1100" dirty="0">
                          <a:latin typeface="Calibri"/>
                          <a:cs typeface="Calibri"/>
                        </a:rPr>
                        <a:t>(ITP)</a:t>
                      </a:r>
                      <a:r>
                        <a:rPr sz="1100" spc="20" dirty="0">
                          <a:latin typeface="Calibri"/>
                          <a:cs typeface="Calibri"/>
                        </a:rPr>
                        <a:t> </a:t>
                      </a:r>
                      <a:r>
                        <a:rPr sz="1100" dirty="0">
                          <a:latin typeface="Calibri"/>
                          <a:cs typeface="Calibri"/>
                        </a:rPr>
                        <a:t>—</a:t>
                      </a:r>
                      <a:r>
                        <a:rPr sz="1100" spc="35" dirty="0">
                          <a:latin typeface="Calibri"/>
                          <a:cs typeface="Calibri"/>
                        </a:rPr>
                        <a:t> </a:t>
                      </a:r>
                      <a:r>
                        <a:rPr sz="1100" dirty="0">
                          <a:latin typeface="Calibri"/>
                          <a:cs typeface="Calibri"/>
                        </a:rPr>
                        <a:t>were</a:t>
                      </a:r>
                      <a:r>
                        <a:rPr sz="1100" spc="25" dirty="0">
                          <a:latin typeface="Calibri"/>
                          <a:cs typeface="Calibri"/>
                        </a:rPr>
                        <a:t> </a:t>
                      </a:r>
                      <a:r>
                        <a:rPr sz="1100" dirty="0">
                          <a:latin typeface="Calibri"/>
                          <a:cs typeface="Calibri"/>
                        </a:rPr>
                        <a:t>not</a:t>
                      </a:r>
                      <a:r>
                        <a:rPr sz="1100" spc="25" dirty="0">
                          <a:latin typeface="Calibri"/>
                          <a:cs typeface="Calibri"/>
                        </a:rPr>
                        <a:t> </a:t>
                      </a:r>
                      <a:r>
                        <a:rPr sz="1100" dirty="0">
                          <a:latin typeface="Calibri"/>
                          <a:cs typeface="Calibri"/>
                        </a:rPr>
                        <a:t>prepared</a:t>
                      </a:r>
                      <a:r>
                        <a:rPr sz="1100" spc="30" dirty="0">
                          <a:latin typeface="Calibri"/>
                          <a:cs typeface="Calibri"/>
                        </a:rPr>
                        <a:t> </a:t>
                      </a:r>
                      <a:r>
                        <a:rPr sz="1100" dirty="0">
                          <a:latin typeface="Calibri"/>
                          <a:cs typeface="Calibri"/>
                        </a:rPr>
                        <a:t>or</a:t>
                      </a:r>
                      <a:r>
                        <a:rPr sz="1100" spc="30" dirty="0">
                          <a:latin typeface="Calibri"/>
                          <a:cs typeface="Calibri"/>
                        </a:rPr>
                        <a:t> </a:t>
                      </a:r>
                      <a:r>
                        <a:rPr sz="1100" dirty="0">
                          <a:latin typeface="Calibri"/>
                          <a:cs typeface="Calibri"/>
                        </a:rPr>
                        <a:t>reviewed</a:t>
                      </a:r>
                      <a:r>
                        <a:rPr sz="1100" spc="40" dirty="0">
                          <a:latin typeface="Calibri"/>
                          <a:cs typeface="Calibri"/>
                        </a:rPr>
                        <a:t> </a:t>
                      </a:r>
                      <a:r>
                        <a:rPr sz="1100" dirty="0">
                          <a:latin typeface="Calibri"/>
                          <a:cs typeface="Calibri"/>
                        </a:rPr>
                        <a:t>prior</a:t>
                      </a:r>
                      <a:r>
                        <a:rPr sz="1100" spc="20" dirty="0">
                          <a:latin typeface="Calibri"/>
                          <a:cs typeface="Calibri"/>
                        </a:rPr>
                        <a:t> </a:t>
                      </a:r>
                      <a:r>
                        <a:rPr sz="1100" spc="-25" dirty="0">
                          <a:latin typeface="Calibri"/>
                          <a:cs typeface="Calibri"/>
                        </a:rPr>
                        <a:t>to </a:t>
                      </a:r>
                      <a:r>
                        <a:rPr sz="1100" dirty="0">
                          <a:latin typeface="Calibri"/>
                          <a:cs typeface="Calibri"/>
                        </a:rPr>
                        <a:t>commencement</a:t>
                      </a:r>
                      <a:r>
                        <a:rPr sz="1100" spc="-55" dirty="0">
                          <a:latin typeface="Calibri"/>
                          <a:cs typeface="Calibri"/>
                        </a:rPr>
                        <a:t> </a:t>
                      </a:r>
                      <a:r>
                        <a:rPr sz="1100" dirty="0">
                          <a:latin typeface="Calibri"/>
                          <a:cs typeface="Calibri"/>
                        </a:rPr>
                        <a:t>of</a:t>
                      </a:r>
                      <a:r>
                        <a:rPr sz="1100" spc="-15" dirty="0">
                          <a:latin typeface="Calibri"/>
                          <a:cs typeface="Calibri"/>
                        </a:rPr>
                        <a:t> </a:t>
                      </a:r>
                      <a:r>
                        <a:rPr sz="1100" spc="-20" dirty="0">
                          <a:latin typeface="Calibri"/>
                          <a:cs typeface="Calibri"/>
                        </a:rPr>
                        <a:t>work.</a:t>
                      </a:r>
                      <a:endParaRPr sz="1100" dirty="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r>
                        <a:rPr lang="en-US" sz="1200" b="1" dirty="0" smtClean="0">
                          <a:solidFill>
                            <a:schemeClr val="tx1"/>
                          </a:solidFill>
                          <a:latin typeface="Calibri" pitchFamily="34" charset="0"/>
                          <a:cs typeface="Calibri" pitchFamily="34" charset="0"/>
                        </a:rPr>
                        <a:t>Reply</a:t>
                      </a:r>
                      <a:r>
                        <a:rPr lang="en-US" sz="1200" b="1" baseline="0" dirty="0" smtClean="0">
                          <a:solidFill>
                            <a:schemeClr val="tx1"/>
                          </a:solidFill>
                          <a:latin typeface="Calibri" pitchFamily="34" charset="0"/>
                          <a:cs typeface="Calibri" pitchFamily="34" charset="0"/>
                        </a:rPr>
                        <a:t> :   </a:t>
                      </a:r>
                      <a:r>
                        <a:rPr lang="en-US" sz="1200" dirty="0" smtClean="0">
                          <a:latin typeface="Calibri" pitchFamily="34" charset="0"/>
                          <a:cs typeface="Calibri" pitchFamily="34" charset="0"/>
                        </a:rPr>
                        <a:t>As per </a:t>
                      </a:r>
                      <a:r>
                        <a:rPr lang="en-US" sz="1200" b="1" dirty="0" smtClean="0">
                          <a:latin typeface="Calibri" pitchFamily="34" charset="0"/>
                          <a:cs typeface="Calibri" pitchFamily="34" charset="0"/>
                        </a:rPr>
                        <a:t>IS 456:2000</a:t>
                      </a:r>
                      <a:r>
                        <a:rPr lang="en-US" sz="1200" dirty="0" smtClean="0">
                          <a:latin typeface="Calibri" pitchFamily="34" charset="0"/>
                          <a:cs typeface="Calibri" pitchFamily="34" charset="0"/>
                        </a:rPr>
                        <a:t> and </a:t>
                      </a:r>
                      <a:r>
                        <a:rPr lang="en-US" sz="1200" b="1" dirty="0" smtClean="0">
                          <a:latin typeface="Calibri" pitchFamily="34" charset="0"/>
                          <a:cs typeface="Calibri" pitchFamily="34" charset="0"/>
                        </a:rPr>
                        <a:t>IS 516</a:t>
                      </a:r>
                      <a:r>
                        <a:rPr lang="en-US" sz="1200" dirty="0" smtClean="0">
                          <a:latin typeface="Calibri" pitchFamily="34" charset="0"/>
                          <a:cs typeface="Calibri" pitchFamily="34" charset="0"/>
                        </a:rPr>
                        <a:t>, the </a:t>
                      </a:r>
                      <a:r>
                        <a:rPr lang="en-US" sz="1200" b="1" dirty="0" smtClean="0">
                          <a:latin typeface="Calibri" pitchFamily="34" charset="0"/>
                          <a:cs typeface="Calibri" pitchFamily="34" charset="0"/>
                        </a:rPr>
                        <a:t>acceptance of concrete is based on 28-day compressive strength results</a:t>
                      </a:r>
                      <a:r>
                        <a:rPr lang="en-US" sz="1200" dirty="0" smtClean="0">
                          <a:latin typeface="Calibri" pitchFamily="34" charset="0"/>
                          <a:cs typeface="Calibri" pitchFamily="34" charset="0"/>
                        </a:rPr>
                        <a:t>.</a:t>
                      </a:r>
                      <a:br>
                        <a:rPr lang="en-US" sz="1200" dirty="0" smtClean="0">
                          <a:latin typeface="Calibri" pitchFamily="34" charset="0"/>
                          <a:cs typeface="Calibri" pitchFamily="34" charset="0"/>
                        </a:rPr>
                      </a:br>
                      <a:r>
                        <a:rPr lang="en-US" sz="1200" dirty="0" smtClean="0">
                          <a:latin typeface="Calibri" pitchFamily="34" charset="0"/>
                          <a:cs typeface="Calibri" pitchFamily="34" charset="0"/>
                        </a:rPr>
                        <a:t>The code </a:t>
                      </a:r>
                      <a:r>
                        <a:rPr lang="en-US" sz="1200" b="1" dirty="0" smtClean="0">
                          <a:latin typeface="Calibri" pitchFamily="34" charset="0"/>
                          <a:cs typeface="Calibri" pitchFamily="34" charset="0"/>
                        </a:rPr>
                        <a:t>does not mandate a specific number of test specimens for 7-day testing</a:t>
                      </a:r>
                      <a:r>
                        <a:rPr lang="en-US" sz="1200" dirty="0" smtClean="0">
                          <a:latin typeface="Calibri" pitchFamily="34" charset="0"/>
                          <a:cs typeface="Calibri" pitchFamily="34" charset="0"/>
                        </a:rPr>
                        <a:t>; 7-day cube tests are </a:t>
                      </a:r>
                      <a:r>
                        <a:rPr lang="en-US" sz="1200" b="1" dirty="0" smtClean="0">
                          <a:latin typeface="Calibri" pitchFamily="34" charset="0"/>
                          <a:cs typeface="Calibri" pitchFamily="34" charset="0"/>
                        </a:rPr>
                        <a:t>only indicative for early strength monitoring</a:t>
                      </a:r>
                      <a:r>
                        <a:rPr lang="en-US" sz="1200" dirty="0" smtClean="0">
                          <a:latin typeface="Calibri" pitchFamily="34" charset="0"/>
                          <a:cs typeface="Calibri" pitchFamily="34" charset="0"/>
                        </a:rPr>
                        <a:t> and not for acceptance criteria.</a:t>
                      </a:r>
                    </a:p>
                    <a:p>
                      <a:r>
                        <a:rPr lang="en-US" sz="1200" dirty="0" smtClean="0">
                          <a:latin typeface="Calibri" pitchFamily="34" charset="0"/>
                          <a:cs typeface="Calibri" pitchFamily="34" charset="0"/>
                        </a:rPr>
                        <a:t>At site, </a:t>
                      </a:r>
                      <a:r>
                        <a:rPr lang="en-US" sz="1200" b="1" dirty="0" smtClean="0">
                          <a:latin typeface="Calibri" pitchFamily="34" charset="0"/>
                          <a:cs typeface="Calibri" pitchFamily="34" charset="0"/>
                        </a:rPr>
                        <a:t>three (3) cubes are tested at 7 days as a general industry practice</a:t>
                      </a:r>
                      <a:r>
                        <a:rPr lang="en-US" sz="1200" dirty="0" smtClean="0">
                          <a:latin typeface="Calibri" pitchFamily="34" charset="0"/>
                          <a:cs typeface="Calibri" pitchFamily="34" charset="0"/>
                        </a:rPr>
                        <a:t> to monitor strength development and quality trend. This practice is followed as an </a:t>
                      </a:r>
                      <a:r>
                        <a:rPr lang="en-US" sz="1200" b="1" dirty="0" smtClean="0">
                          <a:latin typeface="Calibri" pitchFamily="34" charset="0"/>
                          <a:cs typeface="Calibri" pitchFamily="34" charset="0"/>
                        </a:rPr>
                        <a:t>additional internal quality control measure</a:t>
                      </a:r>
                      <a:r>
                        <a:rPr lang="en-US" sz="1200" dirty="0" smtClean="0">
                          <a:latin typeface="Calibri" pitchFamily="34" charset="0"/>
                          <a:cs typeface="Calibri" pitchFamily="34" charset="0"/>
                        </a:rPr>
                        <a:t>, though </a:t>
                      </a:r>
                      <a:r>
                        <a:rPr lang="en-US" sz="1200" b="1" dirty="0" smtClean="0">
                          <a:latin typeface="Calibri" pitchFamily="34" charset="0"/>
                          <a:cs typeface="Calibri" pitchFamily="34" charset="0"/>
                        </a:rPr>
                        <a:t>not explicitly specified in IS Codes</a:t>
                      </a:r>
                      <a:r>
                        <a:rPr lang="en-US" sz="1200" dirty="0" smtClean="0">
                          <a:latin typeface="Calibri" pitchFamily="34" charset="0"/>
                          <a:cs typeface="Calibri" pitchFamily="34" charset="0"/>
                        </a:rPr>
                        <a:t>.</a:t>
                      </a:r>
                    </a:p>
                    <a:p>
                      <a:r>
                        <a:rPr lang="en-US" sz="1200" dirty="0" smtClean="0">
                          <a:latin typeface="Calibri" pitchFamily="34" charset="0"/>
                          <a:cs typeface="Calibri" pitchFamily="34" charset="0"/>
                        </a:rPr>
                        <a:t>Hence, the observation is </a:t>
                      </a:r>
                      <a:r>
                        <a:rPr lang="en-US" sz="1200" b="1" dirty="0" smtClean="0">
                          <a:latin typeface="Calibri" pitchFamily="34" charset="0"/>
                          <a:cs typeface="Calibri" pitchFamily="34" charset="0"/>
                        </a:rPr>
                        <a:t>clarified and closed</a:t>
                      </a:r>
                      <a:r>
                        <a:rPr lang="en-US" sz="1200" dirty="0" smtClean="0">
                          <a:latin typeface="Calibri" pitchFamily="34" charset="0"/>
                          <a:cs typeface="Calibri" pitchFamily="34" charset="0"/>
                        </a:rPr>
                        <a:t>, as the concrete quality acceptance is strictly ensured based on </a:t>
                      </a:r>
                      <a:r>
                        <a:rPr lang="en-US" sz="1200" b="1" dirty="0" smtClean="0">
                          <a:latin typeface="Calibri" pitchFamily="34" charset="0"/>
                          <a:cs typeface="Calibri" pitchFamily="34" charset="0"/>
                        </a:rPr>
                        <a:t>28-day cube test results in compliance with IS standards</a:t>
                      </a:r>
                      <a:r>
                        <a:rPr lang="en-US" sz="1200" dirty="0" smtClean="0">
                          <a:latin typeface="Calibri" pitchFamily="34" charset="0"/>
                          <a:cs typeface="Calibri" pitchFamily="34" charset="0"/>
                        </a:rPr>
                        <a:t>.</a:t>
                      </a: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p>
                      <a:pPr marL="1031240">
                        <a:lnSpc>
                          <a:spcPct val="100000"/>
                        </a:lnSpc>
                        <a:spcBef>
                          <a:spcPts val="5"/>
                        </a:spcBef>
                      </a:pPr>
                      <a:endParaRPr lang="en-US" sz="1100" b="0" dirty="0" smtClean="0">
                        <a:solidFill>
                          <a:schemeClr val="tx1"/>
                        </a:solidFill>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34015">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pic>
        <p:nvPicPr>
          <p:cNvPr id="25" name="object 25"/>
          <p:cNvPicPr/>
          <p:nvPr/>
        </p:nvPicPr>
        <p:blipFill>
          <a:blip r:embed="rId4" cstate="print"/>
          <a:stretch>
            <a:fillRect/>
          </a:stretch>
        </p:blipFill>
        <p:spPr>
          <a:xfrm>
            <a:off x="2585256" y="1741469"/>
            <a:ext cx="2660073" cy="2152874"/>
          </a:xfrm>
          <a:prstGeom prst="rect">
            <a:avLst/>
          </a:prstGeom>
        </p:spPr>
      </p:pic>
      <p:pic>
        <p:nvPicPr>
          <p:cNvPr id="26" name="object 26"/>
          <p:cNvPicPr/>
          <p:nvPr/>
        </p:nvPicPr>
        <p:blipFill>
          <a:blip r:embed="rId5" cstate="print"/>
          <a:stretch>
            <a:fillRect/>
          </a:stretch>
        </p:blipFill>
        <p:spPr>
          <a:xfrm>
            <a:off x="5374870" y="1656827"/>
            <a:ext cx="3246120" cy="2152874"/>
          </a:xfrm>
          <a:prstGeom prst="rect">
            <a:avLst/>
          </a:prstGeom>
        </p:spPr>
      </p:pic>
    </p:spTree>
    <p:extLst>
      <p:ext uri="{BB962C8B-B14F-4D97-AF65-F5344CB8AC3E}">
        <p14:creationId xmlns:p14="http://schemas.microsoft.com/office/powerpoint/2010/main" val="397334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5547591"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4.3</a:t>
            </a:r>
            <a:r>
              <a:rPr sz="2000" b="1" spc="-67" dirty="0">
                <a:latin typeface="Arial"/>
                <a:cs typeface="Arial"/>
              </a:rPr>
              <a:t> </a:t>
            </a:r>
            <a:r>
              <a:rPr sz="2000" b="1" dirty="0">
                <a:latin typeface="Arial"/>
                <a:cs typeface="Arial"/>
              </a:rPr>
              <a:t>Improvement</a:t>
            </a:r>
            <a:r>
              <a:rPr sz="2000" b="1" spc="-58" dirty="0">
                <a:latin typeface="Arial"/>
                <a:cs typeface="Arial"/>
              </a:rPr>
              <a:t> </a:t>
            </a:r>
            <a:r>
              <a:rPr sz="2000" b="1" dirty="0">
                <a:latin typeface="Arial"/>
                <a:cs typeface="Arial"/>
              </a:rPr>
              <a:t>in</a:t>
            </a:r>
            <a:r>
              <a:rPr sz="2000" b="1" spc="-76" dirty="0">
                <a:latin typeface="Arial"/>
                <a:cs typeface="Arial"/>
              </a:rPr>
              <a:t> </a:t>
            </a:r>
            <a:r>
              <a:rPr sz="2000" b="1" dirty="0">
                <a:latin typeface="Arial"/>
                <a:cs typeface="Arial"/>
              </a:rPr>
              <a:t>Quality</a:t>
            </a:r>
            <a:r>
              <a:rPr sz="2000" b="1" spc="-85" dirty="0">
                <a:latin typeface="Arial"/>
                <a:cs typeface="Arial"/>
              </a:rPr>
              <a:t> </a:t>
            </a:r>
            <a:r>
              <a:rPr sz="2000" b="1" spc="-9" dirty="0">
                <a:latin typeface="Arial"/>
                <a:cs typeface="Arial"/>
              </a:rPr>
              <a:t>Documentation</a:t>
            </a:r>
            <a:r>
              <a:rPr sz="1300" b="1" spc="-9" dirty="0">
                <a:latin typeface="Arial"/>
                <a:cs typeface="Arial"/>
              </a:rPr>
              <a:t>(3/3)</a:t>
            </a:r>
            <a:endParaRPr sz="1300">
              <a:latin typeface="Arial"/>
              <a:cs typeface="Arial"/>
            </a:endParaRPr>
          </a:p>
        </p:txBody>
      </p:sp>
      <p:sp>
        <p:nvSpPr>
          <p:cNvPr id="3" name="object 3"/>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4" name="object 4"/>
          <p:cNvGrpSpPr/>
          <p:nvPr/>
        </p:nvGrpSpPr>
        <p:grpSpPr>
          <a:xfrm>
            <a:off x="6823364" y="208428"/>
            <a:ext cx="1416050" cy="172571"/>
            <a:chOff x="7505700" y="236219"/>
            <a:chExt cx="1557655" cy="195580"/>
          </a:xfrm>
        </p:grpSpPr>
        <p:sp>
          <p:nvSpPr>
            <p:cNvPr id="5" name="object 5"/>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6" name="object 6"/>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7" name="object 7"/>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8" name="object 8"/>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9" name="object 9"/>
          <p:cNvGrpSpPr/>
          <p:nvPr/>
        </p:nvGrpSpPr>
        <p:grpSpPr>
          <a:xfrm>
            <a:off x="8264236" y="208428"/>
            <a:ext cx="604405" cy="172571"/>
            <a:chOff x="9090659" y="236219"/>
            <a:chExt cx="664845" cy="195580"/>
          </a:xfrm>
        </p:grpSpPr>
        <p:sp>
          <p:nvSpPr>
            <p:cNvPr id="10" name="object 10"/>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1" name="object 11"/>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2" name="object 12"/>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3" name="object 13"/>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4" name="object 14"/>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5" name="object 15"/>
          <p:cNvGrpSpPr/>
          <p:nvPr/>
        </p:nvGrpSpPr>
        <p:grpSpPr>
          <a:xfrm>
            <a:off x="7674724" y="413497"/>
            <a:ext cx="1080655" cy="160244"/>
            <a:chOff x="8442197" y="468630"/>
            <a:chExt cx="1188720" cy="181610"/>
          </a:xfrm>
        </p:grpSpPr>
        <p:sp>
          <p:nvSpPr>
            <p:cNvPr id="16" name="object 16"/>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17" name="object 17"/>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18" name="object 18"/>
          <p:cNvGrpSpPr/>
          <p:nvPr/>
        </p:nvGrpSpPr>
        <p:grpSpPr>
          <a:xfrm>
            <a:off x="286790" y="734210"/>
            <a:ext cx="2066059" cy="5469031"/>
            <a:chOff x="315468" y="832104"/>
            <a:chExt cx="2272665" cy="6198235"/>
          </a:xfrm>
        </p:grpSpPr>
        <p:pic>
          <p:nvPicPr>
            <p:cNvPr id="19" name="object 19"/>
            <p:cNvPicPr/>
            <p:nvPr/>
          </p:nvPicPr>
          <p:blipFill>
            <a:blip r:embed="rId2" cstate="print"/>
            <a:stretch>
              <a:fillRect/>
            </a:stretch>
          </p:blipFill>
          <p:spPr>
            <a:xfrm>
              <a:off x="315468" y="832104"/>
              <a:ext cx="2272283" cy="6198108"/>
            </a:xfrm>
            <a:prstGeom prst="rect">
              <a:avLst/>
            </a:prstGeom>
          </p:spPr>
        </p:pic>
        <p:pic>
          <p:nvPicPr>
            <p:cNvPr id="20" name="object 20"/>
            <p:cNvPicPr/>
            <p:nvPr/>
          </p:nvPicPr>
          <p:blipFill>
            <a:blip r:embed="rId3" cstate="print"/>
            <a:stretch>
              <a:fillRect/>
            </a:stretch>
          </p:blipFill>
          <p:spPr>
            <a:xfrm>
              <a:off x="315468" y="832104"/>
              <a:ext cx="2272283" cy="6198108"/>
            </a:xfrm>
            <a:prstGeom prst="rect">
              <a:avLst/>
            </a:prstGeom>
          </p:spPr>
        </p:pic>
      </p:grpSp>
      <p:graphicFrame>
        <p:nvGraphicFramePr>
          <p:cNvPr id="21" name="object 21"/>
          <p:cNvGraphicFramePr>
            <a:graphicFrameLocks noGrp="1"/>
          </p:cNvGraphicFramePr>
          <p:nvPr>
            <p:extLst>
              <p:ext uri="{D42A27DB-BD31-4B8C-83A1-F6EECF244321}">
                <p14:modId xmlns:p14="http://schemas.microsoft.com/office/powerpoint/2010/main" val="1731900967"/>
              </p:ext>
            </p:extLst>
          </p:nvPr>
        </p:nvGraphicFramePr>
        <p:xfrm>
          <a:off x="277091" y="722107"/>
          <a:ext cx="8571344" cy="5505021"/>
        </p:xfrm>
        <a:graphic>
          <a:graphicData uri="http://schemas.openxmlformats.org/drawingml/2006/table">
            <a:tbl>
              <a:tblPr firstRow="1" bandRow="1">
                <a:tableStyleId>{2D5ABB26-0587-4C30-8999-92F81FD0307C}</a:tableStyleId>
              </a:tblPr>
              <a:tblGrid>
                <a:gridCol w="1638876"/>
                <a:gridCol w="426604"/>
                <a:gridCol w="96982"/>
                <a:gridCol w="6408882"/>
              </a:tblGrid>
              <a:tr h="288551">
                <a:tc gridSpan="2">
                  <a:txBody>
                    <a:bodyPr/>
                    <a:lstStyle/>
                    <a:p>
                      <a:pPr marL="100330">
                        <a:lnSpc>
                          <a:spcPct val="100000"/>
                        </a:lnSpc>
                        <a:spcBef>
                          <a:spcPts val="440"/>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93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rowSpan="16">
                  <a:txBody>
                    <a:bodyPr/>
                    <a:lstStyle/>
                    <a:p>
                      <a:pPr marL="100330">
                        <a:lnSpc>
                          <a:spcPct val="100000"/>
                        </a:lnSpc>
                        <a:spcBef>
                          <a:spcPts val="305"/>
                        </a:spcBef>
                      </a:pPr>
                      <a:r>
                        <a:rPr sz="1100" b="1" dirty="0">
                          <a:latin typeface="Calibri"/>
                          <a:cs typeface="Calibri"/>
                        </a:rPr>
                        <a:t>Root</a:t>
                      </a:r>
                      <a:r>
                        <a:rPr sz="1100" b="1" spc="-5" dirty="0">
                          <a:latin typeface="Calibri"/>
                          <a:cs typeface="Calibri"/>
                        </a:rPr>
                        <a:t> </a:t>
                      </a:r>
                      <a:r>
                        <a:rPr sz="1100" b="1" spc="-10" dirty="0">
                          <a:latin typeface="Calibri"/>
                          <a:cs typeface="Calibri"/>
                        </a:rPr>
                        <a:t>Cause:</a:t>
                      </a:r>
                      <a:endParaRPr sz="1100" dirty="0">
                        <a:latin typeface="Calibri"/>
                        <a:cs typeface="Calibri"/>
                      </a:endParaRPr>
                    </a:p>
                    <a:p>
                      <a:pPr marL="288925" indent="-188595">
                        <a:lnSpc>
                          <a:spcPct val="100000"/>
                        </a:lnSpc>
                        <a:spcBef>
                          <a:spcPts val="15"/>
                        </a:spcBef>
                        <a:buFont typeface="Arial MT"/>
                        <a:buChar char="•"/>
                        <a:tabLst>
                          <a:tab pos="288925" algn="l"/>
                        </a:tabLst>
                      </a:pPr>
                      <a:r>
                        <a:rPr sz="1100" dirty="0">
                          <a:latin typeface="Calibri"/>
                          <a:cs typeface="Calibri"/>
                        </a:rPr>
                        <a:t>Absence</a:t>
                      </a:r>
                      <a:r>
                        <a:rPr sz="1100" spc="-15" dirty="0">
                          <a:latin typeface="Calibri"/>
                          <a:cs typeface="Calibri"/>
                        </a:rPr>
                        <a:t> </a:t>
                      </a:r>
                      <a:r>
                        <a:rPr sz="1100" dirty="0">
                          <a:latin typeface="Calibri"/>
                          <a:cs typeface="Calibri"/>
                        </a:rPr>
                        <a:t>of</a:t>
                      </a:r>
                      <a:r>
                        <a:rPr sz="1100" spc="5" dirty="0">
                          <a:latin typeface="Calibri"/>
                          <a:cs typeface="Calibri"/>
                        </a:rPr>
                        <a:t> </a:t>
                      </a:r>
                      <a:r>
                        <a:rPr sz="1100" dirty="0">
                          <a:latin typeface="Calibri"/>
                          <a:cs typeface="Calibri"/>
                        </a:rPr>
                        <a:t>a</a:t>
                      </a:r>
                      <a:r>
                        <a:rPr sz="1100" spc="10" dirty="0">
                          <a:latin typeface="Calibri"/>
                          <a:cs typeface="Calibri"/>
                        </a:rPr>
                        <a:t> </a:t>
                      </a:r>
                      <a:r>
                        <a:rPr sz="1100" dirty="0">
                          <a:latin typeface="Calibri"/>
                          <a:cs typeface="Calibri"/>
                        </a:rPr>
                        <a:t>defined</a:t>
                      </a:r>
                      <a:r>
                        <a:rPr sz="1100" spc="-10" dirty="0">
                          <a:latin typeface="Calibri"/>
                          <a:cs typeface="Calibri"/>
                        </a:rPr>
                        <a:t> </a:t>
                      </a:r>
                      <a:r>
                        <a:rPr sz="1100" dirty="0">
                          <a:latin typeface="Calibri"/>
                          <a:cs typeface="Calibri"/>
                        </a:rPr>
                        <a:t>Quality</a:t>
                      </a:r>
                      <a:r>
                        <a:rPr sz="1100" spc="-5" dirty="0">
                          <a:latin typeface="Calibri"/>
                          <a:cs typeface="Calibri"/>
                        </a:rPr>
                        <a:t> </a:t>
                      </a:r>
                      <a:r>
                        <a:rPr sz="1100" dirty="0">
                          <a:latin typeface="Calibri"/>
                          <a:cs typeface="Calibri"/>
                        </a:rPr>
                        <a:t>Management</a:t>
                      </a:r>
                      <a:r>
                        <a:rPr sz="1100" spc="-35" dirty="0">
                          <a:latin typeface="Calibri"/>
                          <a:cs typeface="Calibri"/>
                        </a:rPr>
                        <a:t> </a:t>
                      </a:r>
                      <a:r>
                        <a:rPr sz="1100" dirty="0">
                          <a:latin typeface="Calibri"/>
                          <a:cs typeface="Calibri"/>
                        </a:rPr>
                        <a:t>System</a:t>
                      </a:r>
                      <a:r>
                        <a:rPr sz="1100" spc="-15" dirty="0">
                          <a:latin typeface="Calibri"/>
                          <a:cs typeface="Calibri"/>
                        </a:rPr>
                        <a:t> </a:t>
                      </a:r>
                      <a:r>
                        <a:rPr sz="1100" dirty="0">
                          <a:latin typeface="Calibri"/>
                          <a:cs typeface="Calibri"/>
                        </a:rPr>
                        <a:t>(QMS)</a:t>
                      </a:r>
                      <a:r>
                        <a:rPr sz="1100" spc="-5" dirty="0">
                          <a:latin typeface="Calibri"/>
                          <a:cs typeface="Calibri"/>
                        </a:rPr>
                        <a:t> </a:t>
                      </a:r>
                      <a:r>
                        <a:rPr sz="1100" dirty="0">
                          <a:latin typeface="Calibri"/>
                          <a:cs typeface="Calibri"/>
                        </a:rPr>
                        <a:t>with</a:t>
                      </a:r>
                      <a:r>
                        <a:rPr sz="1100" spc="-10" dirty="0">
                          <a:latin typeface="Calibri"/>
                          <a:cs typeface="Calibri"/>
                        </a:rPr>
                        <a:t> </a:t>
                      </a:r>
                      <a:r>
                        <a:rPr sz="1100" dirty="0">
                          <a:latin typeface="Calibri"/>
                          <a:cs typeface="Calibri"/>
                        </a:rPr>
                        <a:t>proper</a:t>
                      </a:r>
                      <a:r>
                        <a:rPr sz="1100" spc="10" dirty="0">
                          <a:latin typeface="Calibri"/>
                          <a:cs typeface="Calibri"/>
                        </a:rPr>
                        <a:t> </a:t>
                      </a:r>
                      <a:r>
                        <a:rPr sz="1100" dirty="0">
                          <a:latin typeface="Calibri"/>
                          <a:cs typeface="Calibri"/>
                        </a:rPr>
                        <a:t>SOPs</a:t>
                      </a:r>
                      <a:r>
                        <a:rPr sz="1100" spc="-20" dirty="0">
                          <a:latin typeface="Calibri"/>
                          <a:cs typeface="Calibri"/>
                        </a:rPr>
                        <a:t> </a:t>
                      </a:r>
                      <a:r>
                        <a:rPr sz="1100" dirty="0">
                          <a:latin typeface="Calibri"/>
                          <a:cs typeface="Calibri"/>
                        </a:rPr>
                        <a:t>and</a:t>
                      </a:r>
                      <a:r>
                        <a:rPr sz="1100" spc="5" dirty="0">
                          <a:latin typeface="Calibri"/>
                          <a:cs typeface="Calibri"/>
                        </a:rPr>
                        <a:t> </a:t>
                      </a:r>
                      <a:r>
                        <a:rPr sz="1100" dirty="0">
                          <a:latin typeface="Calibri"/>
                          <a:cs typeface="Calibri"/>
                        </a:rPr>
                        <a:t>governance</a:t>
                      </a:r>
                      <a:r>
                        <a:rPr sz="1100" spc="-10" dirty="0">
                          <a:latin typeface="Calibri"/>
                          <a:cs typeface="Calibri"/>
                        </a:rPr>
                        <a:t> mechanisms.</a:t>
                      </a:r>
                      <a:endParaRPr sz="1100" dirty="0">
                        <a:latin typeface="Calibri"/>
                        <a:cs typeface="Calibri"/>
                      </a:endParaRPr>
                    </a:p>
                    <a:p>
                      <a:pPr marL="288925" indent="-188595">
                        <a:lnSpc>
                          <a:spcPct val="100000"/>
                        </a:lnSpc>
                        <a:spcBef>
                          <a:spcPts val="15"/>
                        </a:spcBef>
                        <a:buFont typeface="Arial MT"/>
                        <a:buChar char="•"/>
                        <a:tabLst>
                          <a:tab pos="288925" algn="l"/>
                        </a:tabLst>
                      </a:pPr>
                      <a:r>
                        <a:rPr sz="1100" dirty="0">
                          <a:latin typeface="Calibri"/>
                          <a:cs typeface="Calibri"/>
                        </a:rPr>
                        <a:t>Lack of</a:t>
                      </a:r>
                      <a:r>
                        <a:rPr sz="1100" spc="5" dirty="0">
                          <a:latin typeface="Calibri"/>
                          <a:cs typeface="Calibri"/>
                        </a:rPr>
                        <a:t> </a:t>
                      </a:r>
                      <a:r>
                        <a:rPr sz="1100" dirty="0">
                          <a:latin typeface="Calibri"/>
                          <a:cs typeface="Calibri"/>
                        </a:rPr>
                        <a:t>prioritization</a:t>
                      </a:r>
                      <a:r>
                        <a:rPr sz="1100" spc="-25" dirty="0">
                          <a:latin typeface="Calibri"/>
                          <a:cs typeface="Calibri"/>
                        </a:rPr>
                        <a:t> </a:t>
                      </a:r>
                      <a:r>
                        <a:rPr sz="1100" dirty="0">
                          <a:latin typeface="Calibri"/>
                          <a:cs typeface="Calibri"/>
                        </a:rPr>
                        <a:t>of</a:t>
                      </a:r>
                      <a:r>
                        <a:rPr sz="1100" spc="5" dirty="0">
                          <a:latin typeface="Calibri"/>
                          <a:cs typeface="Calibri"/>
                        </a:rPr>
                        <a:t> </a:t>
                      </a:r>
                      <a:r>
                        <a:rPr sz="1100" dirty="0">
                          <a:latin typeface="Calibri"/>
                          <a:cs typeface="Calibri"/>
                        </a:rPr>
                        <a:t>Quality</a:t>
                      </a:r>
                      <a:r>
                        <a:rPr sz="1100" spc="-15" dirty="0">
                          <a:latin typeface="Calibri"/>
                          <a:cs typeface="Calibri"/>
                        </a:rPr>
                        <a:t> </a:t>
                      </a:r>
                      <a:r>
                        <a:rPr sz="1100" dirty="0">
                          <a:latin typeface="Calibri"/>
                          <a:cs typeface="Calibri"/>
                        </a:rPr>
                        <a:t>Assurance</a:t>
                      </a:r>
                      <a:r>
                        <a:rPr sz="1100" spc="-30" dirty="0">
                          <a:latin typeface="Calibri"/>
                          <a:cs typeface="Calibri"/>
                        </a:rPr>
                        <a:t> </a:t>
                      </a:r>
                      <a:r>
                        <a:rPr sz="1100" dirty="0">
                          <a:latin typeface="Calibri"/>
                          <a:cs typeface="Calibri"/>
                        </a:rPr>
                        <a:t>and</a:t>
                      </a:r>
                      <a:r>
                        <a:rPr sz="1100" spc="5" dirty="0">
                          <a:latin typeface="Calibri"/>
                          <a:cs typeface="Calibri"/>
                        </a:rPr>
                        <a:t> </a:t>
                      </a:r>
                      <a:r>
                        <a:rPr sz="1100" dirty="0">
                          <a:latin typeface="Calibri"/>
                          <a:cs typeface="Calibri"/>
                        </a:rPr>
                        <a:t>Control</a:t>
                      </a:r>
                      <a:r>
                        <a:rPr sz="1100" spc="-15" dirty="0">
                          <a:latin typeface="Calibri"/>
                          <a:cs typeface="Calibri"/>
                        </a:rPr>
                        <a:t> </a:t>
                      </a:r>
                      <a:r>
                        <a:rPr sz="1100" dirty="0">
                          <a:latin typeface="Calibri"/>
                          <a:cs typeface="Calibri"/>
                        </a:rPr>
                        <a:t>during</a:t>
                      </a:r>
                      <a:r>
                        <a:rPr sz="1100" spc="-10" dirty="0">
                          <a:latin typeface="Calibri"/>
                          <a:cs typeface="Calibri"/>
                        </a:rPr>
                        <a:t> </a:t>
                      </a:r>
                      <a:r>
                        <a:rPr sz="1100" dirty="0">
                          <a:latin typeface="Calibri"/>
                          <a:cs typeface="Calibri"/>
                        </a:rPr>
                        <a:t>project</a:t>
                      </a:r>
                      <a:r>
                        <a:rPr sz="1100" spc="-10" dirty="0">
                          <a:latin typeface="Calibri"/>
                          <a:cs typeface="Calibri"/>
                        </a:rPr>
                        <a:t> </a:t>
                      </a:r>
                      <a:r>
                        <a:rPr sz="1100" dirty="0">
                          <a:latin typeface="Calibri"/>
                          <a:cs typeface="Calibri"/>
                        </a:rPr>
                        <a:t>planning</a:t>
                      </a:r>
                      <a:r>
                        <a:rPr sz="1100" spc="-30" dirty="0">
                          <a:latin typeface="Calibri"/>
                          <a:cs typeface="Calibri"/>
                        </a:rPr>
                        <a:t> </a:t>
                      </a:r>
                      <a:r>
                        <a:rPr sz="1100" dirty="0">
                          <a:latin typeface="Calibri"/>
                          <a:cs typeface="Calibri"/>
                        </a:rPr>
                        <a:t>and</a:t>
                      </a:r>
                      <a:r>
                        <a:rPr sz="1100" spc="15" dirty="0">
                          <a:latin typeface="Calibri"/>
                          <a:cs typeface="Calibri"/>
                        </a:rPr>
                        <a:t> </a:t>
                      </a:r>
                      <a:r>
                        <a:rPr sz="1100" spc="-10" dirty="0">
                          <a:latin typeface="Calibri"/>
                          <a:cs typeface="Calibri"/>
                        </a:rPr>
                        <a:t>execution.</a:t>
                      </a:r>
                      <a:endParaRPr sz="1100" dirty="0">
                        <a:latin typeface="Calibri"/>
                        <a:cs typeface="Calibri"/>
                      </a:endParaRPr>
                    </a:p>
                    <a:p>
                      <a:pPr marL="288925" indent="-188595">
                        <a:lnSpc>
                          <a:spcPct val="100000"/>
                        </a:lnSpc>
                        <a:spcBef>
                          <a:spcPts val="10"/>
                        </a:spcBef>
                        <a:buFont typeface="Arial MT"/>
                        <a:buChar char="•"/>
                        <a:tabLst>
                          <a:tab pos="288925" algn="l"/>
                        </a:tabLst>
                      </a:pPr>
                      <a:r>
                        <a:rPr sz="1100" dirty="0">
                          <a:latin typeface="Calibri"/>
                          <a:cs typeface="Calibri"/>
                        </a:rPr>
                        <a:t>Absence</a:t>
                      </a:r>
                      <a:r>
                        <a:rPr sz="1100" spc="-20" dirty="0">
                          <a:latin typeface="Calibri"/>
                          <a:cs typeface="Calibri"/>
                        </a:rPr>
                        <a:t> </a:t>
                      </a:r>
                      <a:r>
                        <a:rPr sz="1100" dirty="0">
                          <a:latin typeface="Calibri"/>
                          <a:cs typeface="Calibri"/>
                        </a:rPr>
                        <a:t>of a</a:t>
                      </a:r>
                      <a:r>
                        <a:rPr sz="1100" spc="5" dirty="0">
                          <a:latin typeface="Calibri"/>
                          <a:cs typeface="Calibri"/>
                        </a:rPr>
                        <a:t> </a:t>
                      </a:r>
                      <a:r>
                        <a:rPr sz="1100" dirty="0">
                          <a:latin typeface="Calibri"/>
                          <a:cs typeface="Calibri"/>
                        </a:rPr>
                        <a:t>formal</a:t>
                      </a:r>
                      <a:r>
                        <a:rPr sz="1100" spc="-5" dirty="0">
                          <a:latin typeface="Calibri"/>
                          <a:cs typeface="Calibri"/>
                        </a:rPr>
                        <a:t> </a:t>
                      </a:r>
                      <a:r>
                        <a:rPr sz="1100" dirty="0">
                          <a:latin typeface="Calibri"/>
                          <a:cs typeface="Calibri"/>
                        </a:rPr>
                        <a:t>monitoring</a:t>
                      </a:r>
                      <a:r>
                        <a:rPr sz="1100" spc="-45" dirty="0">
                          <a:latin typeface="Calibri"/>
                          <a:cs typeface="Calibri"/>
                        </a:rPr>
                        <a:t> </a:t>
                      </a:r>
                      <a:r>
                        <a:rPr sz="1100" dirty="0">
                          <a:latin typeface="Calibri"/>
                          <a:cs typeface="Calibri"/>
                        </a:rPr>
                        <a:t>and escalation</a:t>
                      </a:r>
                      <a:r>
                        <a:rPr sz="1100" spc="-40" dirty="0">
                          <a:latin typeface="Calibri"/>
                          <a:cs typeface="Calibri"/>
                        </a:rPr>
                        <a:t> </a:t>
                      </a:r>
                      <a:r>
                        <a:rPr sz="1100" dirty="0">
                          <a:latin typeface="Calibri"/>
                          <a:cs typeface="Calibri"/>
                        </a:rPr>
                        <a:t>mechanism</a:t>
                      </a:r>
                      <a:r>
                        <a:rPr sz="1100" spc="-30" dirty="0">
                          <a:latin typeface="Calibri"/>
                          <a:cs typeface="Calibri"/>
                        </a:rPr>
                        <a:t> </a:t>
                      </a:r>
                      <a:r>
                        <a:rPr sz="1100" dirty="0">
                          <a:latin typeface="Calibri"/>
                          <a:cs typeface="Calibri"/>
                        </a:rPr>
                        <a:t>for</a:t>
                      </a:r>
                      <a:r>
                        <a:rPr sz="1100" spc="5" dirty="0">
                          <a:latin typeface="Calibri"/>
                          <a:cs typeface="Calibri"/>
                        </a:rPr>
                        <a:t> </a:t>
                      </a:r>
                      <a:r>
                        <a:rPr sz="1100" dirty="0">
                          <a:latin typeface="Calibri"/>
                          <a:cs typeface="Calibri"/>
                        </a:rPr>
                        <a:t>unresolved</a:t>
                      </a:r>
                      <a:r>
                        <a:rPr sz="1100" spc="-15" dirty="0">
                          <a:latin typeface="Calibri"/>
                          <a:cs typeface="Calibri"/>
                        </a:rPr>
                        <a:t> </a:t>
                      </a:r>
                      <a:r>
                        <a:rPr sz="1100" dirty="0">
                          <a:latin typeface="Calibri"/>
                          <a:cs typeface="Calibri"/>
                        </a:rPr>
                        <a:t>quality</a:t>
                      </a:r>
                      <a:r>
                        <a:rPr sz="1100" spc="-20" dirty="0">
                          <a:latin typeface="Calibri"/>
                          <a:cs typeface="Calibri"/>
                        </a:rPr>
                        <a:t> </a:t>
                      </a:r>
                      <a:r>
                        <a:rPr sz="1100" spc="-10" dirty="0">
                          <a:latin typeface="Calibri"/>
                          <a:cs typeface="Calibri"/>
                        </a:rPr>
                        <a:t>issues..</a:t>
                      </a:r>
                      <a:endParaRPr sz="1100" dirty="0">
                        <a:latin typeface="Calibri"/>
                        <a:cs typeface="Calibri"/>
                      </a:endParaRPr>
                    </a:p>
                    <a:p>
                      <a:pPr marL="100330">
                        <a:lnSpc>
                          <a:spcPct val="100000"/>
                        </a:lnSpc>
                        <a:spcBef>
                          <a:spcPts val="20"/>
                        </a:spcBef>
                      </a:pPr>
                      <a:r>
                        <a:rPr sz="1100" b="1" spc="-10" dirty="0">
                          <a:latin typeface="Calibri"/>
                          <a:cs typeface="Calibri"/>
                        </a:rPr>
                        <a:t>Impact:</a:t>
                      </a:r>
                      <a:endParaRPr sz="1100" dirty="0">
                        <a:latin typeface="Calibri"/>
                        <a:cs typeface="Calibri"/>
                      </a:endParaRPr>
                    </a:p>
                    <a:p>
                      <a:pPr marL="288925" marR="90805" indent="-189230">
                        <a:lnSpc>
                          <a:spcPct val="100800"/>
                        </a:lnSpc>
                        <a:spcBef>
                          <a:spcPts val="5"/>
                        </a:spcBef>
                        <a:buFont typeface="Arial MT"/>
                        <a:buChar char="•"/>
                        <a:tabLst>
                          <a:tab pos="288925" algn="l"/>
                        </a:tabLst>
                      </a:pPr>
                      <a:r>
                        <a:rPr sz="1100" dirty="0">
                          <a:latin typeface="Calibri"/>
                          <a:cs typeface="Calibri"/>
                        </a:rPr>
                        <a:t>Inadequate</a:t>
                      </a:r>
                      <a:r>
                        <a:rPr sz="1100" spc="105" dirty="0">
                          <a:latin typeface="Calibri"/>
                          <a:cs typeface="Calibri"/>
                        </a:rPr>
                        <a:t> </a:t>
                      </a:r>
                      <a:r>
                        <a:rPr sz="1100" dirty="0">
                          <a:latin typeface="Calibri"/>
                          <a:cs typeface="Calibri"/>
                        </a:rPr>
                        <a:t>quality</a:t>
                      </a:r>
                      <a:r>
                        <a:rPr sz="1100" spc="100" dirty="0">
                          <a:latin typeface="Calibri"/>
                          <a:cs typeface="Calibri"/>
                        </a:rPr>
                        <a:t> </a:t>
                      </a:r>
                      <a:r>
                        <a:rPr sz="1100" dirty="0">
                          <a:latin typeface="Calibri"/>
                          <a:cs typeface="Calibri"/>
                        </a:rPr>
                        <a:t>oversight</a:t>
                      </a:r>
                      <a:r>
                        <a:rPr sz="1100" spc="100" dirty="0">
                          <a:latin typeface="Calibri"/>
                          <a:cs typeface="Calibri"/>
                        </a:rPr>
                        <a:t> </a:t>
                      </a:r>
                      <a:r>
                        <a:rPr sz="1100" dirty="0">
                          <a:latin typeface="Calibri"/>
                          <a:cs typeface="Calibri"/>
                        </a:rPr>
                        <a:t>(no</a:t>
                      </a:r>
                      <a:r>
                        <a:rPr sz="1100" spc="95" dirty="0">
                          <a:latin typeface="Calibri"/>
                          <a:cs typeface="Calibri"/>
                        </a:rPr>
                        <a:t> </a:t>
                      </a:r>
                      <a:r>
                        <a:rPr sz="1100" dirty="0">
                          <a:latin typeface="Calibri"/>
                          <a:cs typeface="Calibri"/>
                        </a:rPr>
                        <a:t>Quality</a:t>
                      </a:r>
                      <a:r>
                        <a:rPr sz="1100" spc="114" dirty="0">
                          <a:latin typeface="Calibri"/>
                          <a:cs typeface="Calibri"/>
                        </a:rPr>
                        <a:t> </a:t>
                      </a:r>
                      <a:r>
                        <a:rPr sz="1100" dirty="0">
                          <a:latin typeface="Calibri"/>
                          <a:cs typeface="Calibri"/>
                        </a:rPr>
                        <a:t>Engineer/Dept.)</a:t>
                      </a:r>
                      <a:r>
                        <a:rPr sz="1100" spc="100" dirty="0">
                          <a:latin typeface="Calibri"/>
                          <a:cs typeface="Calibri"/>
                        </a:rPr>
                        <a:t> </a:t>
                      </a:r>
                      <a:r>
                        <a:rPr sz="1100" dirty="0">
                          <a:latin typeface="Calibri"/>
                          <a:cs typeface="Calibri"/>
                        </a:rPr>
                        <a:t>can</a:t>
                      </a:r>
                      <a:r>
                        <a:rPr sz="1100" spc="100" dirty="0">
                          <a:latin typeface="Calibri"/>
                          <a:cs typeface="Calibri"/>
                        </a:rPr>
                        <a:t> </a:t>
                      </a:r>
                      <a:r>
                        <a:rPr sz="1100" dirty="0">
                          <a:latin typeface="Calibri"/>
                          <a:cs typeface="Calibri"/>
                        </a:rPr>
                        <a:t>result</a:t>
                      </a:r>
                      <a:r>
                        <a:rPr sz="1100" spc="120" dirty="0">
                          <a:latin typeface="Calibri"/>
                          <a:cs typeface="Calibri"/>
                        </a:rPr>
                        <a:t> </a:t>
                      </a:r>
                      <a:r>
                        <a:rPr sz="1100" dirty="0">
                          <a:latin typeface="Calibri"/>
                          <a:cs typeface="Calibri"/>
                        </a:rPr>
                        <a:t>in</a:t>
                      </a:r>
                      <a:r>
                        <a:rPr sz="1100" spc="100" dirty="0">
                          <a:latin typeface="Calibri"/>
                          <a:cs typeface="Calibri"/>
                        </a:rPr>
                        <a:t> </a:t>
                      </a:r>
                      <a:r>
                        <a:rPr sz="1100" dirty="0">
                          <a:latin typeface="Calibri"/>
                          <a:cs typeface="Calibri"/>
                        </a:rPr>
                        <a:t>undetected</a:t>
                      </a:r>
                      <a:r>
                        <a:rPr sz="1100" spc="110" dirty="0">
                          <a:latin typeface="Calibri"/>
                          <a:cs typeface="Calibri"/>
                        </a:rPr>
                        <a:t> </a:t>
                      </a:r>
                      <a:r>
                        <a:rPr sz="1100" dirty="0">
                          <a:latin typeface="Calibri"/>
                          <a:cs typeface="Calibri"/>
                        </a:rPr>
                        <a:t>errors,</a:t>
                      </a:r>
                      <a:r>
                        <a:rPr sz="1100" spc="114" dirty="0">
                          <a:latin typeface="Calibri"/>
                          <a:cs typeface="Calibri"/>
                        </a:rPr>
                        <a:t> </a:t>
                      </a:r>
                      <a:r>
                        <a:rPr sz="1100" dirty="0">
                          <a:latin typeface="Calibri"/>
                          <a:cs typeface="Calibri"/>
                        </a:rPr>
                        <a:t>project</a:t>
                      </a:r>
                      <a:r>
                        <a:rPr sz="1100" spc="110" dirty="0">
                          <a:latin typeface="Calibri"/>
                          <a:cs typeface="Calibri"/>
                        </a:rPr>
                        <a:t> </a:t>
                      </a:r>
                      <a:r>
                        <a:rPr sz="1100" spc="-10" dirty="0">
                          <a:latin typeface="Calibri"/>
                          <a:cs typeface="Calibri"/>
                        </a:rPr>
                        <a:t>delays, </a:t>
                      </a:r>
                      <a:r>
                        <a:rPr sz="1100" dirty="0">
                          <a:latin typeface="Calibri"/>
                          <a:cs typeface="Calibri"/>
                        </a:rPr>
                        <a:t>cost</a:t>
                      </a:r>
                      <a:r>
                        <a:rPr sz="1100" spc="-35" dirty="0">
                          <a:latin typeface="Calibri"/>
                          <a:cs typeface="Calibri"/>
                        </a:rPr>
                        <a:t> </a:t>
                      </a:r>
                      <a:r>
                        <a:rPr sz="1100" dirty="0">
                          <a:latin typeface="Calibri"/>
                          <a:cs typeface="Calibri"/>
                        </a:rPr>
                        <a:t>overruns, and</a:t>
                      </a:r>
                      <a:r>
                        <a:rPr sz="1100" spc="-10" dirty="0">
                          <a:latin typeface="Calibri"/>
                          <a:cs typeface="Calibri"/>
                        </a:rPr>
                        <a:t> </a:t>
                      </a:r>
                      <a:r>
                        <a:rPr sz="1100" dirty="0">
                          <a:latin typeface="Calibri"/>
                          <a:cs typeface="Calibri"/>
                        </a:rPr>
                        <a:t>reputational</a:t>
                      </a:r>
                      <a:r>
                        <a:rPr sz="1100" spc="-15" dirty="0">
                          <a:latin typeface="Calibri"/>
                          <a:cs typeface="Calibri"/>
                        </a:rPr>
                        <a:t> </a:t>
                      </a:r>
                      <a:r>
                        <a:rPr sz="1100" spc="-10" dirty="0">
                          <a:latin typeface="Calibri"/>
                          <a:cs typeface="Calibri"/>
                        </a:rPr>
                        <a:t>damage.</a:t>
                      </a:r>
                      <a:endParaRPr sz="1100" dirty="0">
                        <a:latin typeface="Calibri"/>
                        <a:cs typeface="Calibri"/>
                      </a:endParaRPr>
                    </a:p>
                    <a:p>
                      <a:pPr marL="288925" indent="-188595">
                        <a:lnSpc>
                          <a:spcPct val="100000"/>
                        </a:lnSpc>
                        <a:spcBef>
                          <a:spcPts val="20"/>
                        </a:spcBef>
                        <a:buFont typeface="Arial MT"/>
                        <a:buChar char="•"/>
                        <a:tabLst>
                          <a:tab pos="288925" algn="l"/>
                        </a:tabLst>
                      </a:pPr>
                      <a:r>
                        <a:rPr sz="1100" dirty="0">
                          <a:latin typeface="Calibri"/>
                          <a:cs typeface="Calibri"/>
                        </a:rPr>
                        <a:t>Increased</a:t>
                      </a:r>
                      <a:r>
                        <a:rPr sz="1100" spc="-20" dirty="0">
                          <a:latin typeface="Calibri"/>
                          <a:cs typeface="Calibri"/>
                        </a:rPr>
                        <a:t> </a:t>
                      </a:r>
                      <a:r>
                        <a:rPr sz="1100" dirty="0">
                          <a:latin typeface="Calibri"/>
                          <a:cs typeface="Calibri"/>
                        </a:rPr>
                        <a:t>risk of</a:t>
                      </a:r>
                      <a:r>
                        <a:rPr sz="1100" spc="-15" dirty="0">
                          <a:latin typeface="Calibri"/>
                          <a:cs typeface="Calibri"/>
                        </a:rPr>
                        <a:t> </a:t>
                      </a:r>
                      <a:r>
                        <a:rPr sz="1100" dirty="0">
                          <a:latin typeface="Calibri"/>
                          <a:cs typeface="Calibri"/>
                        </a:rPr>
                        <a:t>structural</a:t>
                      </a:r>
                      <a:r>
                        <a:rPr sz="1100" spc="-30" dirty="0">
                          <a:latin typeface="Calibri"/>
                          <a:cs typeface="Calibri"/>
                        </a:rPr>
                        <a:t> </a:t>
                      </a:r>
                      <a:r>
                        <a:rPr sz="1100" dirty="0">
                          <a:latin typeface="Calibri"/>
                          <a:cs typeface="Calibri"/>
                        </a:rPr>
                        <a:t>defects,</a:t>
                      </a:r>
                      <a:r>
                        <a:rPr sz="1100" spc="-5" dirty="0">
                          <a:latin typeface="Calibri"/>
                          <a:cs typeface="Calibri"/>
                        </a:rPr>
                        <a:t> </a:t>
                      </a:r>
                      <a:r>
                        <a:rPr sz="1100" dirty="0">
                          <a:latin typeface="Calibri"/>
                          <a:cs typeface="Calibri"/>
                        </a:rPr>
                        <a:t>rework, and</a:t>
                      </a:r>
                      <a:r>
                        <a:rPr sz="1100" spc="-15" dirty="0">
                          <a:latin typeface="Calibri"/>
                          <a:cs typeface="Calibri"/>
                        </a:rPr>
                        <a:t> </a:t>
                      </a:r>
                      <a:r>
                        <a:rPr sz="1100" dirty="0">
                          <a:latin typeface="Calibri"/>
                          <a:cs typeface="Calibri"/>
                        </a:rPr>
                        <a:t>project</a:t>
                      </a:r>
                      <a:r>
                        <a:rPr sz="1100" spc="-15" dirty="0">
                          <a:latin typeface="Calibri"/>
                          <a:cs typeface="Calibri"/>
                        </a:rPr>
                        <a:t> </a:t>
                      </a:r>
                      <a:r>
                        <a:rPr sz="1100" dirty="0">
                          <a:latin typeface="Calibri"/>
                          <a:cs typeface="Calibri"/>
                        </a:rPr>
                        <a:t>delays</a:t>
                      </a:r>
                      <a:r>
                        <a:rPr sz="1100" spc="5" dirty="0">
                          <a:latin typeface="Calibri"/>
                          <a:cs typeface="Calibri"/>
                        </a:rPr>
                        <a:t> </a:t>
                      </a:r>
                      <a:r>
                        <a:rPr sz="1100" dirty="0">
                          <a:latin typeface="Calibri"/>
                          <a:cs typeface="Calibri"/>
                        </a:rPr>
                        <a:t>due</a:t>
                      </a:r>
                      <a:r>
                        <a:rPr sz="1100" spc="-5" dirty="0">
                          <a:latin typeface="Calibri"/>
                          <a:cs typeface="Calibri"/>
                        </a:rPr>
                        <a:t> </a:t>
                      </a:r>
                      <a:r>
                        <a:rPr sz="1100" dirty="0">
                          <a:latin typeface="Calibri"/>
                          <a:cs typeface="Calibri"/>
                        </a:rPr>
                        <a:t>to</a:t>
                      </a:r>
                      <a:r>
                        <a:rPr sz="1100" spc="-10" dirty="0">
                          <a:latin typeface="Calibri"/>
                          <a:cs typeface="Calibri"/>
                        </a:rPr>
                        <a:t> </a:t>
                      </a:r>
                      <a:r>
                        <a:rPr sz="1100" dirty="0">
                          <a:latin typeface="Calibri"/>
                          <a:cs typeface="Calibri"/>
                        </a:rPr>
                        <a:t>unchecked</a:t>
                      </a:r>
                      <a:r>
                        <a:rPr sz="1100" spc="-25" dirty="0">
                          <a:latin typeface="Calibri"/>
                          <a:cs typeface="Calibri"/>
                        </a:rPr>
                        <a:t> </a:t>
                      </a:r>
                      <a:r>
                        <a:rPr sz="1100" dirty="0">
                          <a:latin typeface="Calibri"/>
                          <a:cs typeface="Calibri"/>
                        </a:rPr>
                        <a:t>execution</a:t>
                      </a:r>
                      <a:r>
                        <a:rPr sz="1100" spc="-25" dirty="0">
                          <a:latin typeface="Calibri"/>
                          <a:cs typeface="Calibri"/>
                        </a:rPr>
                        <a:t> </a:t>
                      </a:r>
                      <a:r>
                        <a:rPr sz="1100" spc="-10" dirty="0">
                          <a:latin typeface="Calibri"/>
                          <a:cs typeface="Calibri"/>
                        </a:rPr>
                        <a:t>errors.</a:t>
                      </a:r>
                      <a:endParaRPr sz="1100" dirty="0">
                        <a:latin typeface="Calibri"/>
                        <a:cs typeface="Calibri"/>
                      </a:endParaRPr>
                    </a:p>
                    <a:p>
                      <a:pPr marL="100330">
                        <a:lnSpc>
                          <a:spcPct val="100000"/>
                        </a:lnSpc>
                        <a:spcBef>
                          <a:spcPts val="25"/>
                        </a:spcBef>
                      </a:pPr>
                      <a:r>
                        <a:rPr sz="1100" b="1" spc="-10" dirty="0">
                          <a:latin typeface="Calibri"/>
                          <a:cs typeface="Calibri"/>
                        </a:rPr>
                        <a:t>Recommendation:</a:t>
                      </a:r>
                      <a:endParaRPr sz="1100" dirty="0">
                        <a:latin typeface="Calibri"/>
                        <a:cs typeface="Calibri"/>
                      </a:endParaRPr>
                    </a:p>
                    <a:p>
                      <a:pPr marL="288925" marR="90805" indent="-189230">
                        <a:lnSpc>
                          <a:spcPct val="100800"/>
                        </a:lnSpc>
                        <a:spcBef>
                          <a:spcPts val="5"/>
                        </a:spcBef>
                        <a:buFont typeface="Arial MT"/>
                        <a:buChar char="•"/>
                        <a:tabLst>
                          <a:tab pos="288925" algn="l"/>
                        </a:tabLst>
                      </a:pPr>
                      <a:r>
                        <a:rPr sz="1100" dirty="0">
                          <a:latin typeface="Calibri"/>
                          <a:cs typeface="Calibri"/>
                        </a:rPr>
                        <a:t>Develop,</a:t>
                      </a:r>
                      <a:r>
                        <a:rPr sz="1100" spc="380" dirty="0">
                          <a:latin typeface="Calibri"/>
                          <a:cs typeface="Calibri"/>
                        </a:rPr>
                        <a:t> </a:t>
                      </a:r>
                      <a:r>
                        <a:rPr sz="1100" dirty="0">
                          <a:latin typeface="Calibri"/>
                          <a:cs typeface="Calibri"/>
                        </a:rPr>
                        <a:t>issue,</a:t>
                      </a:r>
                      <a:r>
                        <a:rPr sz="1100" spc="385" dirty="0">
                          <a:latin typeface="Calibri"/>
                          <a:cs typeface="Calibri"/>
                        </a:rPr>
                        <a:t> </a:t>
                      </a:r>
                      <a:r>
                        <a:rPr sz="1100" dirty="0">
                          <a:latin typeface="Calibri"/>
                          <a:cs typeface="Calibri"/>
                        </a:rPr>
                        <a:t>and</a:t>
                      </a:r>
                      <a:r>
                        <a:rPr sz="1100" spc="385" dirty="0">
                          <a:latin typeface="Calibri"/>
                          <a:cs typeface="Calibri"/>
                        </a:rPr>
                        <a:t> </a:t>
                      </a:r>
                      <a:r>
                        <a:rPr sz="1100" dirty="0">
                          <a:latin typeface="Calibri"/>
                          <a:cs typeface="Calibri"/>
                        </a:rPr>
                        <a:t>enforce</a:t>
                      </a:r>
                      <a:r>
                        <a:rPr sz="1100" spc="390" dirty="0">
                          <a:latin typeface="Calibri"/>
                          <a:cs typeface="Calibri"/>
                        </a:rPr>
                        <a:t> </a:t>
                      </a:r>
                      <a:r>
                        <a:rPr sz="1100" dirty="0">
                          <a:latin typeface="Calibri"/>
                          <a:cs typeface="Calibri"/>
                        </a:rPr>
                        <a:t>inspection</a:t>
                      </a:r>
                      <a:r>
                        <a:rPr sz="1100" spc="385" dirty="0">
                          <a:latin typeface="Calibri"/>
                          <a:cs typeface="Calibri"/>
                        </a:rPr>
                        <a:t> </a:t>
                      </a:r>
                      <a:r>
                        <a:rPr sz="1100" dirty="0">
                          <a:latin typeface="Calibri"/>
                          <a:cs typeface="Calibri"/>
                        </a:rPr>
                        <a:t>checklists</a:t>
                      </a:r>
                      <a:r>
                        <a:rPr sz="1100" spc="395" dirty="0">
                          <a:latin typeface="Calibri"/>
                          <a:cs typeface="Calibri"/>
                        </a:rPr>
                        <a:t> </a:t>
                      </a:r>
                      <a:r>
                        <a:rPr sz="1100" dirty="0">
                          <a:latin typeface="Calibri"/>
                          <a:cs typeface="Calibri"/>
                        </a:rPr>
                        <a:t>for</a:t>
                      </a:r>
                      <a:r>
                        <a:rPr sz="1100" spc="390" dirty="0">
                          <a:latin typeface="Calibri"/>
                          <a:cs typeface="Calibri"/>
                        </a:rPr>
                        <a:t> </a:t>
                      </a:r>
                      <a:r>
                        <a:rPr sz="1100" dirty="0">
                          <a:latin typeface="Calibri"/>
                          <a:cs typeface="Calibri"/>
                        </a:rPr>
                        <a:t>all</a:t>
                      </a:r>
                      <a:r>
                        <a:rPr sz="1100" spc="380" dirty="0">
                          <a:latin typeface="Calibri"/>
                          <a:cs typeface="Calibri"/>
                        </a:rPr>
                        <a:t> </a:t>
                      </a:r>
                      <a:r>
                        <a:rPr sz="1100" dirty="0">
                          <a:latin typeface="Calibri"/>
                          <a:cs typeface="Calibri"/>
                        </a:rPr>
                        <a:t>key</a:t>
                      </a:r>
                      <a:r>
                        <a:rPr sz="1100" spc="395" dirty="0">
                          <a:latin typeface="Calibri"/>
                          <a:cs typeface="Calibri"/>
                        </a:rPr>
                        <a:t> </a:t>
                      </a:r>
                      <a:r>
                        <a:rPr sz="1100" dirty="0">
                          <a:latin typeface="Calibri"/>
                          <a:cs typeface="Calibri"/>
                        </a:rPr>
                        <a:t>site</a:t>
                      </a:r>
                      <a:r>
                        <a:rPr sz="1100" spc="385" dirty="0">
                          <a:latin typeface="Calibri"/>
                          <a:cs typeface="Calibri"/>
                        </a:rPr>
                        <a:t> </a:t>
                      </a:r>
                      <a:r>
                        <a:rPr sz="1100" dirty="0">
                          <a:latin typeface="Calibri"/>
                          <a:cs typeface="Calibri"/>
                        </a:rPr>
                        <a:t>activities</a:t>
                      </a:r>
                      <a:r>
                        <a:rPr sz="1100" spc="395" dirty="0">
                          <a:latin typeface="Calibri"/>
                          <a:cs typeface="Calibri"/>
                        </a:rPr>
                        <a:t> </a:t>
                      </a:r>
                      <a:r>
                        <a:rPr sz="1100" dirty="0">
                          <a:latin typeface="Calibri"/>
                          <a:cs typeface="Calibri"/>
                        </a:rPr>
                        <a:t>(shuttering,</a:t>
                      </a:r>
                      <a:r>
                        <a:rPr sz="1100" spc="405" dirty="0">
                          <a:latin typeface="Calibri"/>
                          <a:cs typeface="Calibri"/>
                        </a:rPr>
                        <a:t> </a:t>
                      </a:r>
                      <a:r>
                        <a:rPr sz="1100" dirty="0">
                          <a:latin typeface="Calibri"/>
                          <a:cs typeface="Calibri"/>
                        </a:rPr>
                        <a:t>slump</a:t>
                      </a:r>
                      <a:r>
                        <a:rPr sz="1100" spc="375" dirty="0">
                          <a:latin typeface="Calibri"/>
                          <a:cs typeface="Calibri"/>
                        </a:rPr>
                        <a:t> </a:t>
                      </a:r>
                      <a:r>
                        <a:rPr sz="1100" spc="-10" dirty="0">
                          <a:latin typeface="Calibri"/>
                          <a:cs typeface="Calibri"/>
                        </a:rPr>
                        <a:t>test, </a:t>
                      </a:r>
                      <a:r>
                        <a:rPr sz="1100" dirty="0">
                          <a:latin typeface="Calibri"/>
                          <a:cs typeface="Calibri"/>
                        </a:rPr>
                        <a:t>calibration,</a:t>
                      </a:r>
                      <a:r>
                        <a:rPr sz="1100" spc="-40" dirty="0">
                          <a:latin typeface="Calibri"/>
                          <a:cs typeface="Calibri"/>
                        </a:rPr>
                        <a:t> </a:t>
                      </a:r>
                      <a:r>
                        <a:rPr sz="1100" dirty="0">
                          <a:latin typeface="Calibri"/>
                          <a:cs typeface="Calibri"/>
                        </a:rPr>
                        <a:t>equipment</a:t>
                      </a:r>
                      <a:r>
                        <a:rPr sz="1100" spc="-25" dirty="0">
                          <a:latin typeface="Calibri"/>
                          <a:cs typeface="Calibri"/>
                        </a:rPr>
                        <a:t> </a:t>
                      </a:r>
                      <a:r>
                        <a:rPr sz="1100" dirty="0">
                          <a:latin typeface="Calibri"/>
                          <a:cs typeface="Calibri"/>
                        </a:rPr>
                        <a:t>maintenance,</a:t>
                      </a:r>
                      <a:r>
                        <a:rPr sz="1100" spc="-25" dirty="0">
                          <a:latin typeface="Calibri"/>
                          <a:cs typeface="Calibri"/>
                        </a:rPr>
                        <a:t> </a:t>
                      </a:r>
                      <a:r>
                        <a:rPr sz="1100" spc="-10" dirty="0">
                          <a:latin typeface="Calibri"/>
                          <a:cs typeface="Calibri"/>
                        </a:rPr>
                        <a:t>etc.).</a:t>
                      </a:r>
                      <a:endParaRPr sz="1100" dirty="0">
                        <a:latin typeface="Calibri"/>
                        <a:cs typeface="Calibri"/>
                      </a:endParaRPr>
                    </a:p>
                    <a:p>
                      <a:pPr marL="288925" marR="92710" indent="-189230">
                        <a:lnSpc>
                          <a:spcPct val="100800"/>
                        </a:lnSpc>
                        <a:buFont typeface="Arial MT"/>
                        <a:buChar char="•"/>
                        <a:tabLst>
                          <a:tab pos="288925" algn="l"/>
                        </a:tabLst>
                      </a:pPr>
                      <a:r>
                        <a:rPr sz="1100" dirty="0">
                          <a:latin typeface="Calibri"/>
                          <a:cs typeface="Calibri"/>
                        </a:rPr>
                        <a:t>Ensure</a:t>
                      </a:r>
                      <a:r>
                        <a:rPr sz="1100" spc="45" dirty="0">
                          <a:latin typeface="Calibri"/>
                          <a:cs typeface="Calibri"/>
                        </a:rPr>
                        <a:t> </a:t>
                      </a:r>
                      <a:r>
                        <a:rPr sz="1100" dirty="0">
                          <a:latin typeface="Calibri"/>
                          <a:cs typeface="Calibri"/>
                        </a:rPr>
                        <a:t>all</a:t>
                      </a:r>
                      <a:r>
                        <a:rPr sz="1100" spc="55" dirty="0">
                          <a:latin typeface="Calibri"/>
                          <a:cs typeface="Calibri"/>
                        </a:rPr>
                        <a:t> </a:t>
                      </a:r>
                      <a:r>
                        <a:rPr sz="1100" dirty="0">
                          <a:latin typeface="Calibri"/>
                          <a:cs typeface="Calibri"/>
                        </a:rPr>
                        <a:t>checklists</a:t>
                      </a:r>
                      <a:r>
                        <a:rPr sz="1100" spc="65" dirty="0">
                          <a:latin typeface="Calibri"/>
                          <a:cs typeface="Calibri"/>
                        </a:rPr>
                        <a:t> </a:t>
                      </a:r>
                      <a:r>
                        <a:rPr sz="1100" dirty="0">
                          <a:latin typeface="Calibri"/>
                          <a:cs typeface="Calibri"/>
                        </a:rPr>
                        <a:t>and</a:t>
                      </a:r>
                      <a:r>
                        <a:rPr sz="1100" spc="35" dirty="0">
                          <a:latin typeface="Calibri"/>
                          <a:cs typeface="Calibri"/>
                        </a:rPr>
                        <a:t> </a:t>
                      </a:r>
                      <a:r>
                        <a:rPr sz="1100" dirty="0">
                          <a:latin typeface="Calibri"/>
                          <a:cs typeface="Calibri"/>
                        </a:rPr>
                        <a:t>test</a:t>
                      </a:r>
                      <a:r>
                        <a:rPr sz="1100" spc="50" dirty="0">
                          <a:latin typeface="Calibri"/>
                          <a:cs typeface="Calibri"/>
                        </a:rPr>
                        <a:t> </a:t>
                      </a:r>
                      <a:r>
                        <a:rPr sz="1100" dirty="0">
                          <a:latin typeface="Calibri"/>
                          <a:cs typeface="Calibri"/>
                        </a:rPr>
                        <a:t>reports</a:t>
                      </a:r>
                      <a:r>
                        <a:rPr sz="1100" spc="55" dirty="0">
                          <a:latin typeface="Calibri"/>
                          <a:cs typeface="Calibri"/>
                        </a:rPr>
                        <a:t> </a:t>
                      </a:r>
                      <a:r>
                        <a:rPr sz="1100" dirty="0">
                          <a:latin typeface="Calibri"/>
                          <a:cs typeface="Calibri"/>
                        </a:rPr>
                        <a:t>are</a:t>
                      </a:r>
                      <a:r>
                        <a:rPr sz="1100" spc="45" dirty="0">
                          <a:latin typeface="Calibri"/>
                          <a:cs typeface="Calibri"/>
                        </a:rPr>
                        <a:t> </a:t>
                      </a:r>
                      <a:r>
                        <a:rPr sz="1100" dirty="0">
                          <a:latin typeface="Calibri"/>
                          <a:cs typeface="Calibri"/>
                        </a:rPr>
                        <a:t>reviewed</a:t>
                      </a:r>
                      <a:r>
                        <a:rPr sz="1100" spc="50" dirty="0">
                          <a:latin typeface="Calibri"/>
                          <a:cs typeface="Calibri"/>
                        </a:rPr>
                        <a:t> </a:t>
                      </a:r>
                      <a:r>
                        <a:rPr sz="1100" dirty="0">
                          <a:latin typeface="Calibri"/>
                          <a:cs typeface="Calibri"/>
                        </a:rPr>
                        <a:t>and</a:t>
                      </a:r>
                      <a:r>
                        <a:rPr sz="1100" spc="40" dirty="0">
                          <a:latin typeface="Calibri"/>
                          <a:cs typeface="Calibri"/>
                        </a:rPr>
                        <a:t> </a:t>
                      </a:r>
                      <a:r>
                        <a:rPr sz="1100" dirty="0">
                          <a:latin typeface="Calibri"/>
                          <a:cs typeface="Calibri"/>
                        </a:rPr>
                        <a:t>signed</a:t>
                      </a:r>
                      <a:r>
                        <a:rPr sz="1100" spc="50" dirty="0">
                          <a:latin typeface="Calibri"/>
                          <a:cs typeface="Calibri"/>
                        </a:rPr>
                        <a:t> </a:t>
                      </a:r>
                      <a:r>
                        <a:rPr sz="1100" dirty="0">
                          <a:latin typeface="Calibri"/>
                          <a:cs typeface="Calibri"/>
                        </a:rPr>
                        <a:t>by</a:t>
                      </a:r>
                      <a:r>
                        <a:rPr sz="1100" spc="50" dirty="0">
                          <a:latin typeface="Calibri"/>
                          <a:cs typeface="Calibri"/>
                        </a:rPr>
                        <a:t> </a:t>
                      </a:r>
                      <a:r>
                        <a:rPr sz="1100" dirty="0">
                          <a:latin typeface="Calibri"/>
                          <a:cs typeface="Calibri"/>
                        </a:rPr>
                        <a:t>designated</a:t>
                      </a:r>
                      <a:r>
                        <a:rPr sz="1100" spc="50" dirty="0">
                          <a:latin typeface="Calibri"/>
                          <a:cs typeface="Calibri"/>
                        </a:rPr>
                        <a:t> </a:t>
                      </a:r>
                      <a:r>
                        <a:rPr sz="1100" dirty="0">
                          <a:latin typeface="Calibri"/>
                          <a:cs typeface="Calibri"/>
                        </a:rPr>
                        <a:t>authorities</a:t>
                      </a:r>
                      <a:r>
                        <a:rPr sz="1100" spc="65" dirty="0">
                          <a:latin typeface="Calibri"/>
                          <a:cs typeface="Calibri"/>
                        </a:rPr>
                        <a:t> </a:t>
                      </a:r>
                      <a:r>
                        <a:rPr sz="1100" spc="-10" dirty="0">
                          <a:latin typeface="Calibri"/>
                          <a:cs typeface="Calibri"/>
                        </a:rPr>
                        <a:t>(maker–checker– </a:t>
                      </a:r>
                      <a:r>
                        <a:rPr sz="1100" dirty="0">
                          <a:latin typeface="Calibri"/>
                          <a:cs typeface="Calibri"/>
                        </a:rPr>
                        <a:t>approver </a:t>
                      </a:r>
                      <a:r>
                        <a:rPr sz="1100" spc="-10" dirty="0">
                          <a:latin typeface="Calibri"/>
                          <a:cs typeface="Calibri"/>
                        </a:rPr>
                        <a:t>mechanism).</a:t>
                      </a:r>
                      <a:endParaRPr sz="1100" dirty="0">
                        <a:latin typeface="Calibri"/>
                        <a:cs typeface="Calibri"/>
                      </a:endParaRPr>
                    </a:p>
                    <a:p>
                      <a:pPr marL="288925" marR="93980" indent="-189230">
                        <a:lnSpc>
                          <a:spcPct val="100899"/>
                        </a:lnSpc>
                        <a:buFont typeface="Arial MT"/>
                        <a:buChar char="•"/>
                        <a:tabLst>
                          <a:tab pos="288925" algn="l"/>
                        </a:tabLst>
                      </a:pPr>
                      <a:r>
                        <a:rPr sz="1100" dirty="0">
                          <a:latin typeface="Calibri"/>
                          <a:cs typeface="Calibri"/>
                        </a:rPr>
                        <a:t>Define</a:t>
                      </a:r>
                      <a:r>
                        <a:rPr sz="1100" spc="30" dirty="0">
                          <a:latin typeface="Calibri"/>
                          <a:cs typeface="Calibri"/>
                        </a:rPr>
                        <a:t> </a:t>
                      </a:r>
                      <a:r>
                        <a:rPr sz="1100" dirty="0">
                          <a:latin typeface="Calibri"/>
                          <a:cs typeface="Calibri"/>
                        </a:rPr>
                        <a:t>a</a:t>
                      </a:r>
                      <a:r>
                        <a:rPr sz="1100" spc="35" dirty="0">
                          <a:latin typeface="Calibri"/>
                          <a:cs typeface="Calibri"/>
                        </a:rPr>
                        <a:t> </a:t>
                      </a:r>
                      <a:r>
                        <a:rPr sz="1100" dirty="0">
                          <a:latin typeface="Calibri"/>
                          <a:cs typeface="Calibri"/>
                        </a:rPr>
                        <a:t>clear</a:t>
                      </a:r>
                      <a:r>
                        <a:rPr sz="1100" spc="30" dirty="0">
                          <a:latin typeface="Calibri"/>
                          <a:cs typeface="Calibri"/>
                        </a:rPr>
                        <a:t> </a:t>
                      </a:r>
                      <a:r>
                        <a:rPr sz="1100" dirty="0">
                          <a:latin typeface="Calibri"/>
                          <a:cs typeface="Calibri"/>
                        </a:rPr>
                        <a:t>quality</a:t>
                      </a:r>
                      <a:r>
                        <a:rPr sz="1100" spc="30" dirty="0">
                          <a:latin typeface="Calibri"/>
                          <a:cs typeface="Calibri"/>
                        </a:rPr>
                        <a:t> </a:t>
                      </a:r>
                      <a:r>
                        <a:rPr sz="1100" dirty="0">
                          <a:latin typeface="Calibri"/>
                          <a:cs typeface="Calibri"/>
                        </a:rPr>
                        <a:t>governance</a:t>
                      </a:r>
                      <a:r>
                        <a:rPr sz="1100" spc="30" dirty="0">
                          <a:latin typeface="Calibri"/>
                          <a:cs typeface="Calibri"/>
                        </a:rPr>
                        <a:t> </a:t>
                      </a:r>
                      <a:r>
                        <a:rPr sz="1100" dirty="0">
                          <a:latin typeface="Calibri"/>
                          <a:cs typeface="Calibri"/>
                        </a:rPr>
                        <a:t>framework,</a:t>
                      </a:r>
                      <a:r>
                        <a:rPr sz="1100" spc="30" dirty="0">
                          <a:latin typeface="Calibri"/>
                          <a:cs typeface="Calibri"/>
                        </a:rPr>
                        <a:t> </a:t>
                      </a:r>
                      <a:r>
                        <a:rPr sz="1100" dirty="0">
                          <a:latin typeface="Calibri"/>
                          <a:cs typeface="Calibri"/>
                        </a:rPr>
                        <a:t>including</a:t>
                      </a:r>
                      <a:r>
                        <a:rPr sz="1100" spc="40" dirty="0">
                          <a:latin typeface="Calibri"/>
                          <a:cs typeface="Calibri"/>
                        </a:rPr>
                        <a:t> </a:t>
                      </a:r>
                      <a:r>
                        <a:rPr sz="1100" dirty="0">
                          <a:latin typeface="Calibri"/>
                          <a:cs typeface="Calibri"/>
                        </a:rPr>
                        <a:t>escalation</a:t>
                      </a:r>
                      <a:r>
                        <a:rPr sz="1100" spc="25" dirty="0">
                          <a:latin typeface="Calibri"/>
                          <a:cs typeface="Calibri"/>
                        </a:rPr>
                        <a:t> </a:t>
                      </a:r>
                      <a:r>
                        <a:rPr sz="1100" dirty="0">
                          <a:latin typeface="Calibri"/>
                          <a:cs typeface="Calibri"/>
                        </a:rPr>
                        <a:t>matrices,</a:t>
                      </a:r>
                      <a:r>
                        <a:rPr sz="1100" spc="40" dirty="0">
                          <a:latin typeface="Calibri"/>
                          <a:cs typeface="Calibri"/>
                        </a:rPr>
                        <a:t> </a:t>
                      </a:r>
                      <a:r>
                        <a:rPr sz="1100" dirty="0">
                          <a:latin typeface="Calibri"/>
                          <a:cs typeface="Calibri"/>
                        </a:rPr>
                        <a:t>periodic</a:t>
                      </a:r>
                      <a:r>
                        <a:rPr sz="1100" spc="25" dirty="0">
                          <a:latin typeface="Calibri"/>
                          <a:cs typeface="Calibri"/>
                        </a:rPr>
                        <a:t> </a:t>
                      </a:r>
                      <a:r>
                        <a:rPr sz="1100" dirty="0">
                          <a:latin typeface="Calibri"/>
                          <a:cs typeface="Calibri"/>
                        </a:rPr>
                        <a:t>audits,</a:t>
                      </a:r>
                      <a:r>
                        <a:rPr sz="1100" spc="30" dirty="0">
                          <a:latin typeface="Calibri"/>
                          <a:cs typeface="Calibri"/>
                        </a:rPr>
                        <a:t> </a:t>
                      </a:r>
                      <a:r>
                        <a:rPr sz="1100" dirty="0">
                          <a:latin typeface="Calibri"/>
                          <a:cs typeface="Calibri"/>
                        </a:rPr>
                        <a:t>and</a:t>
                      </a:r>
                      <a:r>
                        <a:rPr sz="1100" spc="30" dirty="0">
                          <a:latin typeface="Calibri"/>
                          <a:cs typeface="Calibri"/>
                        </a:rPr>
                        <a:t> </a:t>
                      </a:r>
                      <a:r>
                        <a:rPr sz="1100" spc="-10" dirty="0">
                          <a:latin typeface="Calibri"/>
                          <a:cs typeface="Calibri"/>
                        </a:rPr>
                        <a:t>reporting </a:t>
                      </a:r>
                      <a:r>
                        <a:rPr sz="1100" dirty="0">
                          <a:latin typeface="Calibri"/>
                          <a:cs typeface="Calibri"/>
                        </a:rPr>
                        <a:t>dashboards</a:t>
                      </a:r>
                      <a:r>
                        <a:rPr sz="1100" spc="-35" dirty="0">
                          <a:latin typeface="Calibri"/>
                          <a:cs typeface="Calibri"/>
                        </a:rPr>
                        <a:t> </a:t>
                      </a:r>
                      <a:r>
                        <a:rPr sz="1100" dirty="0">
                          <a:latin typeface="Calibri"/>
                          <a:cs typeface="Calibri"/>
                        </a:rPr>
                        <a:t>for</a:t>
                      </a:r>
                      <a:r>
                        <a:rPr sz="1100" spc="10" dirty="0">
                          <a:latin typeface="Calibri"/>
                          <a:cs typeface="Calibri"/>
                        </a:rPr>
                        <a:t> </a:t>
                      </a:r>
                      <a:r>
                        <a:rPr sz="1100" dirty="0">
                          <a:latin typeface="Calibri"/>
                          <a:cs typeface="Calibri"/>
                        </a:rPr>
                        <a:t>management</a:t>
                      </a:r>
                      <a:r>
                        <a:rPr sz="1100" spc="-30" dirty="0">
                          <a:latin typeface="Calibri"/>
                          <a:cs typeface="Calibri"/>
                        </a:rPr>
                        <a:t> </a:t>
                      </a:r>
                      <a:r>
                        <a:rPr sz="1100" spc="-10" dirty="0">
                          <a:latin typeface="Calibri"/>
                          <a:cs typeface="Calibri"/>
                        </a:rPr>
                        <a:t>visibility.</a:t>
                      </a:r>
                      <a:endParaRPr sz="1100" dirty="0">
                        <a:latin typeface="Calibri"/>
                        <a:cs typeface="Calibri"/>
                      </a:endParaRPr>
                    </a:p>
                    <a:p>
                      <a:pPr marL="100330">
                        <a:lnSpc>
                          <a:spcPct val="100000"/>
                        </a:lnSpc>
                        <a:spcBef>
                          <a:spcPts val="20"/>
                        </a:spcBef>
                      </a:pPr>
                      <a:r>
                        <a:rPr sz="1100" b="1" dirty="0">
                          <a:latin typeface="Calibri"/>
                          <a:cs typeface="Calibri"/>
                        </a:rPr>
                        <a:t>Management</a:t>
                      </a:r>
                      <a:r>
                        <a:rPr sz="1100" b="1" spc="55" dirty="0">
                          <a:latin typeface="Calibri"/>
                          <a:cs typeface="Calibri"/>
                        </a:rPr>
                        <a:t> </a:t>
                      </a:r>
                      <a:r>
                        <a:rPr sz="1100" b="1" dirty="0">
                          <a:latin typeface="Calibri"/>
                          <a:cs typeface="Calibri"/>
                        </a:rPr>
                        <a:t>Action</a:t>
                      </a:r>
                      <a:r>
                        <a:rPr sz="1100" b="1" spc="40" dirty="0">
                          <a:latin typeface="Calibri"/>
                          <a:cs typeface="Calibri"/>
                        </a:rPr>
                        <a:t> </a:t>
                      </a:r>
                      <a:r>
                        <a:rPr sz="1100" b="1" spc="-10" dirty="0">
                          <a:latin typeface="Calibri"/>
                          <a:cs typeface="Calibri"/>
                        </a:rPr>
                        <a:t>Plan:</a:t>
                      </a:r>
                      <a:endParaRPr sz="1100" dirty="0">
                        <a:latin typeface="Calibri"/>
                        <a:cs typeface="Calibri"/>
                      </a:endParaRPr>
                    </a:p>
                    <a:p>
                      <a:r>
                        <a:rPr lang="en-US" sz="1100" dirty="0" smtClean="0">
                          <a:latin typeface="Times New Roman"/>
                          <a:cs typeface="Times New Roman"/>
                        </a:rPr>
                        <a:t>   </a:t>
                      </a:r>
                      <a:r>
                        <a:rPr lang="en-US" sz="1100" dirty="0" smtClean="0"/>
                        <a:t>Project quality control procedures shall be </a:t>
                      </a:r>
                      <a:r>
                        <a:rPr lang="en-US" sz="1100" b="1" dirty="0" smtClean="0"/>
                        <a:t>reviewed and aligned with applicable IS Codes, approved drawings, and technical specifications</a:t>
                      </a:r>
                      <a:r>
                        <a:rPr lang="en-US" sz="1100" dirty="0" smtClean="0"/>
                        <a:t>.</a:t>
                      </a:r>
                    </a:p>
                    <a:p>
                      <a:r>
                        <a:rPr lang="en-US" sz="1100" dirty="0" smtClean="0"/>
                        <a:t>Responsibilities of the </a:t>
                      </a:r>
                      <a:r>
                        <a:rPr lang="en-US" sz="1100" b="1" dirty="0" smtClean="0"/>
                        <a:t>QA/QC team and site execution team</a:t>
                      </a:r>
                      <a:r>
                        <a:rPr lang="en-US" sz="1100" dirty="0" smtClean="0"/>
                        <a:t> shall be clearly defined and communicated to ensure consistent implementation of quality requirements.</a:t>
                      </a:r>
                    </a:p>
                    <a:p>
                      <a:r>
                        <a:rPr lang="en-US" sz="1100" b="1" dirty="0" smtClean="0"/>
                        <a:t>Regular internal inspections and monitoring</a:t>
                      </a:r>
                      <a:r>
                        <a:rPr lang="en-US" sz="1100" dirty="0" smtClean="0"/>
                        <a:t> shall be carried out to identify deviations at an early stage and implement timely corrective actions.</a:t>
                      </a:r>
                    </a:p>
                    <a:p>
                      <a:r>
                        <a:rPr lang="en-US" sz="1100" dirty="0" smtClean="0"/>
                        <a:t>Records, checklists, and inspection reports shall be </a:t>
                      </a:r>
                      <a:r>
                        <a:rPr lang="en-US" sz="1100" b="1" dirty="0" smtClean="0"/>
                        <a:t>properly maintained, reviewed, and approved</a:t>
                      </a:r>
                      <a:r>
                        <a:rPr lang="en-US" sz="1100" dirty="0" smtClean="0"/>
                        <a:t> to ensure traceability and compliance.</a:t>
                      </a:r>
                    </a:p>
                    <a:p>
                      <a:r>
                        <a:rPr lang="en-US" sz="1100" dirty="0" smtClean="0"/>
                        <a:t>Periodic </a:t>
                      </a:r>
                      <a:r>
                        <a:rPr lang="en-US" sz="1100" b="1" dirty="0" smtClean="0"/>
                        <a:t>toolbox talks and awareness sessions</a:t>
                      </a:r>
                      <a:r>
                        <a:rPr lang="en-US" sz="1100" dirty="0" smtClean="0"/>
                        <a:t> shall be conducted for site engineers, supervisors, and workmen to prevent recurrence of similar observations.</a:t>
                      </a:r>
                    </a:p>
                    <a:p>
                      <a:pPr>
                        <a:lnSpc>
                          <a:spcPct val="100000"/>
                        </a:lnSpc>
                        <a:spcBef>
                          <a:spcPts val="645"/>
                        </a:spcBef>
                      </a:pPr>
                      <a:endParaRPr sz="1100" dirty="0">
                        <a:latin typeface="Times New Roman"/>
                        <a:cs typeface="Times New Roman"/>
                      </a:endParaRPr>
                    </a:p>
                    <a:p>
                      <a:pPr marL="100330">
                        <a:lnSpc>
                          <a:spcPct val="100000"/>
                        </a:lnSpc>
                        <a:spcBef>
                          <a:spcPts val="5"/>
                        </a:spcBef>
                      </a:pPr>
                      <a:r>
                        <a:rPr sz="1100" b="1" spc="-10" dirty="0">
                          <a:latin typeface="Calibri"/>
                          <a:cs typeface="Calibri"/>
                        </a:rPr>
                        <a:t>Timeline:</a:t>
                      </a:r>
                      <a:endParaRPr sz="1100" dirty="0">
                        <a:latin typeface="Calibri"/>
                        <a:cs typeface="Calibri"/>
                      </a:endParaRPr>
                    </a:p>
                    <a:p>
                      <a:pPr>
                        <a:lnSpc>
                          <a:spcPct val="100000"/>
                        </a:lnSpc>
                        <a:spcBef>
                          <a:spcPts val="85"/>
                        </a:spcBef>
                      </a:pPr>
                      <a:endParaRPr sz="1100" dirty="0">
                        <a:latin typeface="Times New Roman"/>
                        <a:cs typeface="Times New Roman"/>
                      </a:endParaRPr>
                    </a:p>
                    <a:p>
                      <a:pPr marL="100330" marR="4162425">
                        <a:lnSpc>
                          <a:spcPct val="101600"/>
                        </a:lnSpc>
                      </a:pPr>
                      <a:r>
                        <a:rPr sz="1100" b="1" dirty="0">
                          <a:latin typeface="Calibri"/>
                          <a:cs typeface="Calibri"/>
                        </a:rPr>
                        <a:t>Accountability:</a:t>
                      </a:r>
                      <a:r>
                        <a:rPr sz="1100" b="1" spc="5" dirty="0">
                          <a:latin typeface="Calibri"/>
                          <a:cs typeface="Calibri"/>
                        </a:rPr>
                        <a:t> </a:t>
                      </a:r>
                      <a:r>
                        <a:rPr sz="1100" b="1" spc="-10" dirty="0">
                          <a:latin typeface="Calibri"/>
                          <a:cs typeface="Calibri"/>
                        </a:rPr>
                        <a:t>Mr.</a:t>
                      </a:r>
                      <a:r>
                        <a:rPr sz="1100" b="1" spc="5" dirty="0">
                          <a:latin typeface="Calibri"/>
                          <a:cs typeface="Calibri"/>
                        </a:rPr>
                        <a:t> </a:t>
                      </a:r>
                      <a:r>
                        <a:rPr sz="1100" b="1" dirty="0" err="1">
                          <a:latin typeface="Calibri"/>
                          <a:cs typeface="Calibri"/>
                        </a:rPr>
                        <a:t>Nagapanendhar</a:t>
                      </a:r>
                      <a:r>
                        <a:rPr sz="1100" b="1" spc="20" dirty="0">
                          <a:latin typeface="Calibri"/>
                          <a:cs typeface="Calibri"/>
                        </a:rPr>
                        <a:t> </a:t>
                      </a:r>
                      <a:r>
                        <a:rPr sz="1100" b="1" spc="-25" dirty="0" err="1" smtClean="0">
                          <a:latin typeface="Calibri"/>
                          <a:cs typeface="Calibri"/>
                        </a:rPr>
                        <a:t>Rao</a:t>
                      </a:r>
                      <a:endParaRPr lang="en-US" sz="1100" b="1" spc="-25" dirty="0" smtClean="0">
                        <a:latin typeface="Calibri"/>
                        <a:cs typeface="Calibri"/>
                      </a:endParaRPr>
                    </a:p>
                    <a:p>
                      <a:pPr marL="100330" marR="4162425">
                        <a:lnSpc>
                          <a:spcPct val="101600"/>
                        </a:lnSpc>
                      </a:pPr>
                      <a:r>
                        <a:rPr sz="1100" b="1" spc="-25" dirty="0" smtClean="0">
                          <a:latin typeface="Calibri"/>
                          <a:cs typeface="Calibri"/>
                        </a:rPr>
                        <a:t> </a:t>
                      </a:r>
                      <a:r>
                        <a:rPr sz="1100" b="1" spc="-10" dirty="0">
                          <a:latin typeface="Calibri"/>
                          <a:cs typeface="Calibri"/>
                        </a:rPr>
                        <a:t>Responsibility:</a:t>
                      </a:r>
                      <a:endParaRPr sz="1100" dirty="0">
                        <a:latin typeface="Calibri"/>
                        <a:cs typeface="Calibri"/>
                      </a:endParaRPr>
                    </a:p>
                  </a:txBody>
                  <a:tcPr marL="0" marR="0" marT="34178"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r h="278466">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9050">
                      <a:solidFill>
                        <a:srgbClr val="62B846"/>
                      </a:solidFill>
                      <a:prstDash val="solid"/>
                    </a:lnR>
                    <a:lnB w="19050">
                      <a:solidFill>
                        <a:srgbClr val="E6E6E6"/>
                      </a:solidFill>
                      <a:prstDash val="solid"/>
                    </a:lnB>
                  </a:tcPr>
                </a:tc>
                <a:tc vMerge="1">
                  <a:txBody>
                    <a:bodyPr/>
                    <a:lstStyle/>
                    <a:p>
                      <a:endParaRPr/>
                    </a:p>
                  </a:txBody>
                  <a:tcPr marL="0" marR="0" marT="38735" marB="0">
                    <a:lnL w="19050">
                      <a:solidFill>
                        <a:srgbClr val="62B846"/>
                      </a:solidFill>
                      <a:prstDash val="solid"/>
                    </a:lnL>
                    <a:lnR w="19050">
                      <a:solidFill>
                        <a:srgbClr val="62B846"/>
                      </a:solidFill>
                      <a:prstDash val="solid"/>
                    </a:lnR>
                    <a:lnT w="19050">
                      <a:solidFill>
                        <a:srgbClr val="62B846"/>
                      </a:solidFill>
                      <a:prstDash val="solid"/>
                    </a:lnT>
                    <a:lnB w="19050">
                      <a:solidFill>
                        <a:srgbClr val="62B846"/>
                      </a:solidFill>
                      <a:prstDash val="solid"/>
                    </a:lnB>
                  </a:tcPr>
                </a:tc>
              </a:tr>
            </a:tbl>
          </a:graphicData>
        </a:graphic>
      </p:graphicFrame>
    </p:spTree>
    <p:extLst>
      <p:ext uri="{BB962C8B-B14F-4D97-AF65-F5344CB8AC3E}">
        <p14:creationId xmlns:p14="http://schemas.microsoft.com/office/powerpoint/2010/main" val="427111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8557" y="6363233"/>
            <a:ext cx="4749223" cy="318036"/>
          </a:xfrm>
          <a:prstGeom prst="rect">
            <a:avLst/>
          </a:prstGeom>
        </p:spPr>
        <p:txBody>
          <a:bodyPr vert="horz" wrap="square" lIns="0" tIns="0" rIns="0" bIns="0" rtlCol="0">
            <a:spAutoFit/>
          </a:bodyPr>
          <a:lstStyle/>
          <a:p>
            <a:pPr>
              <a:lnSpc>
                <a:spcPts val="757"/>
              </a:lnSpc>
            </a:pPr>
            <a:r>
              <a:rPr sz="700" dirty="0">
                <a:solidFill>
                  <a:srgbClr val="445469"/>
                </a:solidFill>
                <a:latin typeface="Arial MT"/>
                <a:cs typeface="Arial MT"/>
              </a:rPr>
              <a:t>©</a:t>
            </a:r>
            <a:r>
              <a:rPr sz="700" spc="49" dirty="0">
                <a:solidFill>
                  <a:srgbClr val="445469"/>
                </a:solidFill>
                <a:latin typeface="Arial MT"/>
                <a:cs typeface="Arial MT"/>
              </a:rPr>
              <a:t> </a:t>
            </a:r>
            <a:r>
              <a:rPr sz="700" dirty="0">
                <a:solidFill>
                  <a:srgbClr val="445469"/>
                </a:solidFill>
                <a:latin typeface="Arial MT"/>
                <a:cs typeface="Arial MT"/>
              </a:rPr>
              <a:t>2025</a:t>
            </a:r>
            <a:r>
              <a:rPr sz="700" spc="45" dirty="0">
                <a:solidFill>
                  <a:srgbClr val="445469"/>
                </a:solidFill>
                <a:latin typeface="Arial MT"/>
                <a:cs typeface="Arial MT"/>
              </a:rPr>
              <a:t> </a:t>
            </a:r>
            <a:r>
              <a:rPr sz="700" dirty="0">
                <a:solidFill>
                  <a:srgbClr val="445469"/>
                </a:solidFill>
                <a:latin typeface="Arial MT"/>
                <a:cs typeface="Arial MT"/>
              </a:rPr>
              <a:t>Protiviti</a:t>
            </a:r>
            <a:r>
              <a:rPr sz="700" spc="31" dirty="0">
                <a:solidFill>
                  <a:srgbClr val="445469"/>
                </a:solidFill>
                <a:latin typeface="Arial MT"/>
                <a:cs typeface="Arial MT"/>
              </a:rPr>
              <a:t> </a:t>
            </a:r>
            <a:r>
              <a:rPr sz="700" dirty="0">
                <a:solidFill>
                  <a:srgbClr val="445469"/>
                </a:solidFill>
                <a:latin typeface="Arial MT"/>
                <a:cs typeface="Arial MT"/>
              </a:rPr>
              <a:t>India</a:t>
            </a:r>
            <a:r>
              <a:rPr sz="700" spc="45" dirty="0">
                <a:solidFill>
                  <a:srgbClr val="445469"/>
                </a:solidFill>
                <a:latin typeface="Arial MT"/>
                <a:cs typeface="Arial MT"/>
              </a:rPr>
              <a:t> </a:t>
            </a:r>
            <a:r>
              <a:rPr sz="700" dirty="0">
                <a:solidFill>
                  <a:srgbClr val="445469"/>
                </a:solidFill>
                <a:latin typeface="Arial MT"/>
                <a:cs typeface="Arial MT"/>
              </a:rPr>
              <a:t>Member</a:t>
            </a:r>
            <a:r>
              <a:rPr sz="700" spc="40" dirty="0">
                <a:solidFill>
                  <a:srgbClr val="445469"/>
                </a:solidFill>
                <a:latin typeface="Arial MT"/>
                <a:cs typeface="Arial MT"/>
              </a:rPr>
              <a:t> </a:t>
            </a:r>
            <a:r>
              <a:rPr sz="700" dirty="0">
                <a:solidFill>
                  <a:srgbClr val="445469"/>
                </a:solidFill>
                <a:latin typeface="Arial MT"/>
                <a:cs typeface="Arial MT"/>
              </a:rPr>
              <a:t>Private</a:t>
            </a:r>
            <a:r>
              <a:rPr sz="700" spc="45" dirty="0">
                <a:solidFill>
                  <a:srgbClr val="445469"/>
                </a:solidFill>
                <a:latin typeface="Arial MT"/>
                <a:cs typeface="Arial MT"/>
              </a:rPr>
              <a:t> </a:t>
            </a:r>
            <a:r>
              <a:rPr sz="700" spc="-9" dirty="0">
                <a:solidFill>
                  <a:srgbClr val="445469"/>
                </a:solidFill>
                <a:latin typeface="Arial MT"/>
                <a:cs typeface="Arial MT"/>
              </a:rPr>
              <a:t>Limited</a:t>
            </a:r>
            <a:endParaRPr sz="700">
              <a:latin typeface="Arial MT"/>
              <a:cs typeface="Arial MT"/>
            </a:endParaRPr>
          </a:p>
          <a:p>
            <a:pPr>
              <a:spcBef>
                <a:spcPts val="18"/>
              </a:spcBef>
            </a:pPr>
            <a:r>
              <a:rPr sz="700" dirty="0">
                <a:solidFill>
                  <a:srgbClr val="445469"/>
                </a:solidFill>
                <a:latin typeface="Arial MT"/>
                <a:cs typeface="Arial MT"/>
              </a:rPr>
              <a:t>CONFIDENTIAL</a:t>
            </a:r>
            <a:r>
              <a:rPr sz="700" spc="27" dirty="0">
                <a:solidFill>
                  <a:srgbClr val="445469"/>
                </a:solidFill>
                <a:latin typeface="Arial MT"/>
                <a:cs typeface="Arial MT"/>
              </a:rPr>
              <a:t> </a:t>
            </a:r>
            <a:r>
              <a:rPr sz="700" dirty="0">
                <a:solidFill>
                  <a:srgbClr val="445469"/>
                </a:solidFill>
                <a:latin typeface="Arial MT"/>
                <a:cs typeface="Arial MT"/>
              </a:rPr>
              <a:t>:</a:t>
            </a:r>
            <a:r>
              <a:rPr sz="700" spc="67" dirty="0">
                <a:solidFill>
                  <a:srgbClr val="445469"/>
                </a:solidFill>
                <a:latin typeface="Arial MT"/>
                <a:cs typeface="Arial MT"/>
              </a:rPr>
              <a:t> </a:t>
            </a:r>
            <a:r>
              <a:rPr sz="700" dirty="0">
                <a:solidFill>
                  <a:srgbClr val="445469"/>
                </a:solidFill>
                <a:latin typeface="Arial MT"/>
                <a:cs typeface="Arial MT"/>
              </a:rPr>
              <a:t>This</a:t>
            </a:r>
            <a:r>
              <a:rPr sz="700" spc="22" dirty="0">
                <a:solidFill>
                  <a:srgbClr val="445469"/>
                </a:solidFill>
                <a:latin typeface="Arial MT"/>
                <a:cs typeface="Arial MT"/>
              </a:rPr>
              <a:t> </a:t>
            </a:r>
            <a:r>
              <a:rPr sz="700" dirty="0">
                <a:solidFill>
                  <a:srgbClr val="445469"/>
                </a:solidFill>
                <a:latin typeface="Arial MT"/>
                <a:cs typeface="Arial MT"/>
              </a:rPr>
              <a:t>document</a:t>
            </a:r>
            <a:r>
              <a:rPr sz="700" spc="4" dirty="0">
                <a:solidFill>
                  <a:srgbClr val="445469"/>
                </a:solidFill>
                <a:latin typeface="Arial MT"/>
                <a:cs typeface="Arial MT"/>
              </a:rPr>
              <a:t> </a:t>
            </a:r>
            <a:r>
              <a:rPr sz="700" dirty="0">
                <a:solidFill>
                  <a:srgbClr val="445469"/>
                </a:solidFill>
                <a:latin typeface="Arial MT"/>
                <a:cs typeface="Arial MT"/>
              </a:rPr>
              <a:t>is</a:t>
            </a:r>
            <a:r>
              <a:rPr sz="700" spc="67" dirty="0">
                <a:solidFill>
                  <a:srgbClr val="445469"/>
                </a:solidFill>
                <a:latin typeface="Arial MT"/>
                <a:cs typeface="Arial MT"/>
              </a:rPr>
              <a:t> </a:t>
            </a:r>
            <a:r>
              <a:rPr sz="700" dirty="0">
                <a:solidFill>
                  <a:srgbClr val="445469"/>
                </a:solidFill>
                <a:latin typeface="Arial MT"/>
                <a:cs typeface="Arial MT"/>
              </a:rPr>
              <a:t>for</a:t>
            </a:r>
            <a:r>
              <a:rPr sz="700" spc="58" dirty="0">
                <a:solidFill>
                  <a:srgbClr val="445469"/>
                </a:solidFill>
                <a:latin typeface="Arial MT"/>
                <a:cs typeface="Arial MT"/>
              </a:rPr>
              <a:t> </a:t>
            </a:r>
            <a:r>
              <a:rPr sz="700" dirty="0">
                <a:solidFill>
                  <a:srgbClr val="445469"/>
                </a:solidFill>
                <a:latin typeface="Arial MT"/>
                <a:cs typeface="Arial MT"/>
              </a:rPr>
              <a:t>your</a:t>
            </a:r>
            <a:r>
              <a:rPr sz="700" spc="58" dirty="0">
                <a:solidFill>
                  <a:srgbClr val="445469"/>
                </a:solidFill>
                <a:latin typeface="Arial MT"/>
                <a:cs typeface="Arial MT"/>
              </a:rPr>
              <a:t> </a:t>
            </a:r>
            <a:r>
              <a:rPr sz="700" dirty="0">
                <a:solidFill>
                  <a:srgbClr val="445469"/>
                </a:solidFill>
                <a:latin typeface="Arial MT"/>
                <a:cs typeface="Arial MT"/>
              </a:rPr>
              <a:t>organization's</a:t>
            </a:r>
            <a:r>
              <a:rPr sz="700" spc="31" dirty="0">
                <a:solidFill>
                  <a:srgbClr val="445469"/>
                </a:solidFill>
                <a:latin typeface="Arial MT"/>
                <a:cs typeface="Arial MT"/>
              </a:rPr>
              <a:t> </a:t>
            </a:r>
            <a:r>
              <a:rPr sz="700" dirty="0">
                <a:solidFill>
                  <a:srgbClr val="445469"/>
                </a:solidFill>
                <a:latin typeface="Arial MT"/>
                <a:cs typeface="Arial MT"/>
              </a:rPr>
              <a:t>internal</a:t>
            </a:r>
            <a:r>
              <a:rPr sz="700" spc="27" dirty="0">
                <a:solidFill>
                  <a:srgbClr val="445469"/>
                </a:solidFill>
                <a:latin typeface="Arial MT"/>
                <a:cs typeface="Arial MT"/>
              </a:rPr>
              <a:t> </a:t>
            </a:r>
            <a:r>
              <a:rPr sz="700" dirty="0">
                <a:solidFill>
                  <a:srgbClr val="445469"/>
                </a:solidFill>
                <a:latin typeface="Arial MT"/>
                <a:cs typeface="Arial MT"/>
              </a:rPr>
              <a:t>use</a:t>
            </a:r>
            <a:r>
              <a:rPr sz="700" spc="49" dirty="0">
                <a:solidFill>
                  <a:srgbClr val="445469"/>
                </a:solidFill>
                <a:latin typeface="Arial MT"/>
                <a:cs typeface="Arial MT"/>
              </a:rPr>
              <a:t> </a:t>
            </a:r>
            <a:r>
              <a:rPr sz="700" dirty="0">
                <a:solidFill>
                  <a:srgbClr val="445469"/>
                </a:solidFill>
                <a:latin typeface="Arial MT"/>
                <a:cs typeface="Arial MT"/>
              </a:rPr>
              <a:t>only</a:t>
            </a:r>
            <a:r>
              <a:rPr sz="700" spc="40" dirty="0">
                <a:solidFill>
                  <a:srgbClr val="445469"/>
                </a:solidFill>
                <a:latin typeface="Arial MT"/>
                <a:cs typeface="Arial MT"/>
              </a:rPr>
              <a:t> </a:t>
            </a:r>
            <a:r>
              <a:rPr sz="700" dirty="0">
                <a:solidFill>
                  <a:srgbClr val="445469"/>
                </a:solidFill>
                <a:latin typeface="Arial MT"/>
                <a:cs typeface="Arial MT"/>
              </a:rPr>
              <a:t>and</a:t>
            </a:r>
            <a:r>
              <a:rPr sz="700" spc="36" dirty="0">
                <a:solidFill>
                  <a:srgbClr val="445469"/>
                </a:solidFill>
                <a:latin typeface="Arial MT"/>
                <a:cs typeface="Arial MT"/>
              </a:rPr>
              <a:t> </a:t>
            </a:r>
            <a:r>
              <a:rPr sz="700" dirty="0">
                <a:solidFill>
                  <a:srgbClr val="445469"/>
                </a:solidFill>
                <a:latin typeface="Arial MT"/>
                <a:cs typeface="Arial MT"/>
              </a:rPr>
              <a:t>should</a:t>
            </a:r>
            <a:r>
              <a:rPr sz="700" spc="27" dirty="0">
                <a:solidFill>
                  <a:srgbClr val="445469"/>
                </a:solidFill>
                <a:latin typeface="Arial MT"/>
                <a:cs typeface="Arial MT"/>
              </a:rPr>
              <a:t> </a:t>
            </a:r>
            <a:r>
              <a:rPr sz="700" dirty="0">
                <a:solidFill>
                  <a:srgbClr val="445469"/>
                </a:solidFill>
                <a:latin typeface="Arial MT"/>
                <a:cs typeface="Arial MT"/>
              </a:rPr>
              <a:t>not</a:t>
            </a:r>
            <a:r>
              <a:rPr sz="700" spc="49" dirty="0">
                <a:solidFill>
                  <a:srgbClr val="445469"/>
                </a:solidFill>
                <a:latin typeface="Arial MT"/>
                <a:cs typeface="Arial MT"/>
              </a:rPr>
              <a:t> </a:t>
            </a:r>
            <a:r>
              <a:rPr sz="700" dirty="0">
                <a:solidFill>
                  <a:srgbClr val="445469"/>
                </a:solidFill>
                <a:latin typeface="Arial MT"/>
                <a:cs typeface="Arial MT"/>
              </a:rPr>
              <a:t>be</a:t>
            </a:r>
            <a:r>
              <a:rPr sz="700" spc="45" dirty="0">
                <a:solidFill>
                  <a:srgbClr val="445469"/>
                </a:solidFill>
                <a:latin typeface="Arial MT"/>
                <a:cs typeface="Arial MT"/>
              </a:rPr>
              <a:t> </a:t>
            </a:r>
            <a:r>
              <a:rPr sz="700" dirty="0">
                <a:solidFill>
                  <a:srgbClr val="445469"/>
                </a:solidFill>
                <a:latin typeface="Arial MT"/>
                <a:cs typeface="Arial MT"/>
              </a:rPr>
              <a:t>copied</a:t>
            </a:r>
            <a:r>
              <a:rPr sz="700" spc="27" dirty="0">
                <a:solidFill>
                  <a:srgbClr val="445469"/>
                </a:solidFill>
                <a:latin typeface="Arial MT"/>
                <a:cs typeface="Arial MT"/>
              </a:rPr>
              <a:t> </a:t>
            </a:r>
            <a:r>
              <a:rPr sz="700" dirty="0">
                <a:solidFill>
                  <a:srgbClr val="445469"/>
                </a:solidFill>
                <a:latin typeface="Arial MT"/>
                <a:cs typeface="Arial MT"/>
              </a:rPr>
              <a:t>or</a:t>
            </a:r>
            <a:r>
              <a:rPr sz="700" spc="63" dirty="0">
                <a:solidFill>
                  <a:srgbClr val="445469"/>
                </a:solidFill>
                <a:latin typeface="Arial MT"/>
                <a:cs typeface="Arial MT"/>
              </a:rPr>
              <a:t> </a:t>
            </a:r>
            <a:r>
              <a:rPr sz="700" dirty="0">
                <a:solidFill>
                  <a:srgbClr val="445469"/>
                </a:solidFill>
                <a:latin typeface="Arial MT"/>
                <a:cs typeface="Arial MT"/>
              </a:rPr>
              <a:t>distributed</a:t>
            </a:r>
            <a:r>
              <a:rPr sz="700" spc="45" dirty="0">
                <a:solidFill>
                  <a:srgbClr val="445469"/>
                </a:solidFill>
                <a:latin typeface="Arial MT"/>
                <a:cs typeface="Arial MT"/>
              </a:rPr>
              <a:t> </a:t>
            </a:r>
            <a:r>
              <a:rPr sz="700" dirty="0">
                <a:solidFill>
                  <a:srgbClr val="445469"/>
                </a:solidFill>
                <a:latin typeface="Arial MT"/>
                <a:cs typeface="Arial MT"/>
              </a:rPr>
              <a:t>to</a:t>
            </a:r>
            <a:r>
              <a:rPr sz="700" spc="58" dirty="0">
                <a:solidFill>
                  <a:srgbClr val="445469"/>
                </a:solidFill>
                <a:latin typeface="Arial MT"/>
                <a:cs typeface="Arial MT"/>
              </a:rPr>
              <a:t> </a:t>
            </a:r>
            <a:r>
              <a:rPr sz="700" spc="-22" dirty="0">
                <a:solidFill>
                  <a:srgbClr val="445469"/>
                </a:solidFill>
                <a:latin typeface="Arial MT"/>
                <a:cs typeface="Arial MT"/>
              </a:rPr>
              <a:t>an</a:t>
            </a:r>
            <a:endParaRPr sz="700">
              <a:latin typeface="Arial MT"/>
              <a:cs typeface="Arial MT"/>
            </a:endParaRPr>
          </a:p>
        </p:txBody>
      </p:sp>
      <p:sp>
        <p:nvSpPr>
          <p:cNvPr id="3" name="object 3"/>
          <p:cNvSpPr txBox="1"/>
          <p:nvPr/>
        </p:nvSpPr>
        <p:spPr>
          <a:xfrm>
            <a:off x="5667673" y="6466764"/>
            <a:ext cx="489527" cy="205184"/>
          </a:xfrm>
          <a:prstGeom prst="rect">
            <a:avLst/>
          </a:prstGeom>
        </p:spPr>
        <p:txBody>
          <a:bodyPr vert="horz" wrap="square" lIns="0" tIns="0" rIns="0" bIns="0" rtlCol="0">
            <a:spAutoFit/>
          </a:bodyPr>
          <a:lstStyle/>
          <a:p>
            <a:pPr>
              <a:lnSpc>
                <a:spcPts val="757"/>
              </a:lnSpc>
            </a:pPr>
            <a:r>
              <a:rPr sz="700" dirty="0">
                <a:solidFill>
                  <a:srgbClr val="445469"/>
                </a:solidFill>
                <a:latin typeface="Arial MT"/>
                <a:cs typeface="Arial MT"/>
              </a:rPr>
              <a:t>y</a:t>
            </a:r>
            <a:r>
              <a:rPr sz="700" spc="18" dirty="0">
                <a:solidFill>
                  <a:srgbClr val="445469"/>
                </a:solidFill>
                <a:latin typeface="Arial MT"/>
                <a:cs typeface="Arial MT"/>
              </a:rPr>
              <a:t> </a:t>
            </a:r>
            <a:r>
              <a:rPr sz="700" dirty="0">
                <a:solidFill>
                  <a:srgbClr val="445469"/>
                </a:solidFill>
                <a:latin typeface="Arial MT"/>
                <a:cs typeface="Arial MT"/>
              </a:rPr>
              <a:t>third</a:t>
            </a:r>
            <a:r>
              <a:rPr sz="700" spc="31" dirty="0">
                <a:solidFill>
                  <a:srgbClr val="445469"/>
                </a:solidFill>
                <a:latin typeface="Arial MT"/>
                <a:cs typeface="Arial MT"/>
              </a:rPr>
              <a:t> </a:t>
            </a:r>
            <a:r>
              <a:rPr sz="700" spc="-9" dirty="0">
                <a:solidFill>
                  <a:srgbClr val="445469"/>
                </a:solidFill>
                <a:latin typeface="Arial MT"/>
                <a:cs typeface="Arial MT"/>
              </a:rPr>
              <a:t>party.</a:t>
            </a:r>
            <a:endParaRPr sz="700">
              <a:latin typeface="Arial MT"/>
              <a:cs typeface="Arial MT"/>
            </a:endParaRPr>
          </a:p>
        </p:txBody>
      </p:sp>
      <p:grpSp>
        <p:nvGrpSpPr>
          <p:cNvPr id="4" name="object 4"/>
          <p:cNvGrpSpPr/>
          <p:nvPr/>
        </p:nvGrpSpPr>
        <p:grpSpPr>
          <a:xfrm>
            <a:off x="0" y="100853"/>
            <a:ext cx="9144000" cy="6656294"/>
            <a:chOff x="0" y="114300"/>
            <a:chExt cx="10058400" cy="7543800"/>
          </a:xfrm>
        </p:grpSpPr>
        <p:pic>
          <p:nvPicPr>
            <p:cNvPr id="5" name="object 5"/>
            <p:cNvPicPr/>
            <p:nvPr/>
          </p:nvPicPr>
          <p:blipFill>
            <a:blip r:embed="rId2" cstate="print"/>
            <a:stretch>
              <a:fillRect/>
            </a:stretch>
          </p:blipFill>
          <p:spPr>
            <a:xfrm>
              <a:off x="0" y="114300"/>
              <a:ext cx="6256019" cy="7543800"/>
            </a:xfrm>
            <a:prstGeom prst="rect">
              <a:avLst/>
            </a:prstGeom>
          </p:spPr>
        </p:pic>
        <p:pic>
          <p:nvPicPr>
            <p:cNvPr id="6" name="object 6"/>
            <p:cNvPicPr/>
            <p:nvPr/>
          </p:nvPicPr>
          <p:blipFill>
            <a:blip r:embed="rId3" cstate="print"/>
            <a:stretch>
              <a:fillRect/>
            </a:stretch>
          </p:blipFill>
          <p:spPr>
            <a:xfrm>
              <a:off x="484631" y="7068311"/>
              <a:ext cx="83820" cy="211836"/>
            </a:xfrm>
            <a:prstGeom prst="rect">
              <a:avLst/>
            </a:prstGeom>
          </p:spPr>
        </p:pic>
        <p:sp>
          <p:nvSpPr>
            <p:cNvPr id="7" name="object 7"/>
            <p:cNvSpPr/>
            <p:nvPr/>
          </p:nvSpPr>
          <p:spPr>
            <a:xfrm>
              <a:off x="592836" y="7016508"/>
              <a:ext cx="562610" cy="192405"/>
            </a:xfrm>
            <a:custGeom>
              <a:avLst/>
              <a:gdLst/>
              <a:ahLst/>
              <a:cxnLst/>
              <a:rect l="l" t="t" r="r" b="b"/>
              <a:pathLst>
                <a:path w="562610" h="192404">
                  <a:moveTo>
                    <a:pt x="51816" y="51803"/>
                  </a:moveTo>
                  <a:lnTo>
                    <a:pt x="45720" y="51803"/>
                  </a:lnTo>
                  <a:lnTo>
                    <a:pt x="38646" y="53213"/>
                  </a:lnTo>
                  <a:lnTo>
                    <a:pt x="31432" y="57327"/>
                  </a:lnTo>
                  <a:lnTo>
                    <a:pt x="24498" y="64020"/>
                  </a:lnTo>
                  <a:lnTo>
                    <a:pt x="24384" y="64185"/>
                  </a:lnTo>
                  <a:lnTo>
                    <a:pt x="18288" y="73139"/>
                  </a:lnTo>
                  <a:lnTo>
                    <a:pt x="18351" y="72694"/>
                  </a:lnTo>
                  <a:lnTo>
                    <a:pt x="19812" y="62471"/>
                  </a:lnTo>
                  <a:lnTo>
                    <a:pt x="15240" y="51803"/>
                  </a:lnTo>
                  <a:lnTo>
                    <a:pt x="0" y="57899"/>
                  </a:lnTo>
                  <a:lnTo>
                    <a:pt x="469" y="59410"/>
                  </a:lnTo>
                  <a:lnTo>
                    <a:pt x="1524" y="64185"/>
                  </a:lnTo>
                  <a:lnTo>
                    <a:pt x="2565" y="72694"/>
                  </a:lnTo>
                  <a:lnTo>
                    <a:pt x="2641" y="74663"/>
                  </a:lnTo>
                  <a:lnTo>
                    <a:pt x="2755" y="77711"/>
                  </a:lnTo>
                  <a:lnTo>
                    <a:pt x="3048" y="85331"/>
                  </a:lnTo>
                  <a:lnTo>
                    <a:pt x="3048" y="187439"/>
                  </a:lnTo>
                  <a:lnTo>
                    <a:pt x="18288" y="187439"/>
                  </a:lnTo>
                  <a:lnTo>
                    <a:pt x="18288" y="94475"/>
                  </a:lnTo>
                  <a:lnTo>
                    <a:pt x="19812" y="89903"/>
                  </a:lnTo>
                  <a:lnTo>
                    <a:pt x="28956" y="77711"/>
                  </a:lnTo>
                  <a:lnTo>
                    <a:pt x="35052" y="74663"/>
                  </a:lnTo>
                  <a:lnTo>
                    <a:pt x="45720" y="74663"/>
                  </a:lnTo>
                  <a:lnTo>
                    <a:pt x="46126" y="73139"/>
                  </a:lnTo>
                  <a:lnTo>
                    <a:pt x="46240" y="72694"/>
                  </a:lnTo>
                  <a:lnTo>
                    <a:pt x="51816" y="51803"/>
                  </a:lnTo>
                  <a:close/>
                </a:path>
                <a:path w="562610" h="192404">
                  <a:moveTo>
                    <a:pt x="146304" y="123444"/>
                  </a:moveTo>
                  <a:lnTo>
                    <a:pt x="146177" y="120396"/>
                  </a:lnTo>
                  <a:lnTo>
                    <a:pt x="146062" y="117348"/>
                  </a:lnTo>
                  <a:lnTo>
                    <a:pt x="145732" y="108534"/>
                  </a:lnTo>
                  <a:lnTo>
                    <a:pt x="144018" y="95631"/>
                  </a:lnTo>
                  <a:lnTo>
                    <a:pt x="141160" y="84429"/>
                  </a:lnTo>
                  <a:lnTo>
                    <a:pt x="137160" y="74676"/>
                  </a:lnTo>
                  <a:lnTo>
                    <a:pt x="133045" y="68580"/>
                  </a:lnTo>
                  <a:lnTo>
                    <a:pt x="130848" y="65316"/>
                  </a:lnTo>
                  <a:lnTo>
                    <a:pt x="127965" y="62585"/>
                  </a:lnTo>
                  <a:lnTo>
                    <a:pt x="127965" y="133985"/>
                  </a:lnTo>
                  <a:lnTo>
                    <a:pt x="127635" y="141160"/>
                  </a:lnTo>
                  <a:lnTo>
                    <a:pt x="103632" y="173736"/>
                  </a:lnTo>
                  <a:lnTo>
                    <a:pt x="96012" y="173736"/>
                  </a:lnTo>
                  <a:lnTo>
                    <a:pt x="86868" y="167640"/>
                  </a:lnTo>
                  <a:lnTo>
                    <a:pt x="83820" y="160020"/>
                  </a:lnTo>
                  <a:lnTo>
                    <a:pt x="81572" y="152704"/>
                  </a:lnTo>
                  <a:lnTo>
                    <a:pt x="81546" y="152565"/>
                  </a:lnTo>
                  <a:lnTo>
                    <a:pt x="79629" y="142684"/>
                  </a:lnTo>
                  <a:lnTo>
                    <a:pt x="78244" y="130657"/>
                  </a:lnTo>
                  <a:lnTo>
                    <a:pt x="78016" y="124968"/>
                  </a:lnTo>
                  <a:lnTo>
                    <a:pt x="78003" y="106718"/>
                  </a:lnTo>
                  <a:lnTo>
                    <a:pt x="78867" y="97536"/>
                  </a:lnTo>
                  <a:lnTo>
                    <a:pt x="80289" y="89484"/>
                  </a:lnTo>
                  <a:lnTo>
                    <a:pt x="82296" y="82296"/>
                  </a:lnTo>
                  <a:lnTo>
                    <a:pt x="85344" y="73152"/>
                  </a:lnTo>
                  <a:lnTo>
                    <a:pt x="94488" y="68580"/>
                  </a:lnTo>
                  <a:lnTo>
                    <a:pt x="103632" y="68580"/>
                  </a:lnTo>
                  <a:lnTo>
                    <a:pt x="126873" y="101727"/>
                  </a:lnTo>
                  <a:lnTo>
                    <a:pt x="127965" y="133985"/>
                  </a:lnTo>
                  <a:lnTo>
                    <a:pt x="127965" y="62585"/>
                  </a:lnTo>
                  <a:lnTo>
                    <a:pt x="123253" y="58102"/>
                  </a:lnTo>
                  <a:lnTo>
                    <a:pt x="114223" y="53454"/>
                  </a:lnTo>
                  <a:lnTo>
                    <a:pt x="103632" y="51816"/>
                  </a:lnTo>
                  <a:lnTo>
                    <a:pt x="86029" y="56527"/>
                  </a:lnTo>
                  <a:lnTo>
                    <a:pt x="72580" y="70104"/>
                  </a:lnTo>
                  <a:lnTo>
                    <a:pt x="63982" y="91668"/>
                  </a:lnTo>
                  <a:lnTo>
                    <a:pt x="63855" y="92811"/>
                  </a:lnTo>
                  <a:lnTo>
                    <a:pt x="60960" y="120396"/>
                  </a:lnTo>
                  <a:lnTo>
                    <a:pt x="63766" y="149987"/>
                  </a:lnTo>
                  <a:lnTo>
                    <a:pt x="72009" y="172021"/>
                  </a:lnTo>
                  <a:lnTo>
                    <a:pt x="85382" y="185750"/>
                  </a:lnTo>
                  <a:lnTo>
                    <a:pt x="103632" y="190500"/>
                  </a:lnTo>
                  <a:lnTo>
                    <a:pt x="120586" y="186232"/>
                  </a:lnTo>
                  <a:lnTo>
                    <a:pt x="133908" y="173736"/>
                  </a:lnTo>
                  <a:lnTo>
                    <a:pt x="134112" y="173545"/>
                  </a:lnTo>
                  <a:lnTo>
                    <a:pt x="143065" y="152565"/>
                  </a:lnTo>
                  <a:lnTo>
                    <a:pt x="146304" y="123444"/>
                  </a:lnTo>
                  <a:close/>
                </a:path>
                <a:path w="562610" h="192404">
                  <a:moveTo>
                    <a:pt x="216395" y="54864"/>
                  </a:moveTo>
                  <a:lnTo>
                    <a:pt x="192011" y="54864"/>
                  </a:lnTo>
                  <a:lnTo>
                    <a:pt x="192011" y="12192"/>
                  </a:lnTo>
                  <a:lnTo>
                    <a:pt x="176771" y="16764"/>
                  </a:lnTo>
                  <a:lnTo>
                    <a:pt x="176771" y="54864"/>
                  </a:lnTo>
                  <a:lnTo>
                    <a:pt x="163055" y="54864"/>
                  </a:lnTo>
                  <a:lnTo>
                    <a:pt x="163055" y="71628"/>
                  </a:lnTo>
                  <a:lnTo>
                    <a:pt x="175247" y="71628"/>
                  </a:lnTo>
                  <a:lnTo>
                    <a:pt x="175247" y="161544"/>
                  </a:lnTo>
                  <a:lnTo>
                    <a:pt x="175844" y="170726"/>
                  </a:lnTo>
                  <a:lnTo>
                    <a:pt x="177723" y="177927"/>
                  </a:lnTo>
                  <a:lnTo>
                    <a:pt x="181038" y="183400"/>
                  </a:lnTo>
                  <a:lnTo>
                    <a:pt x="185915" y="187452"/>
                  </a:lnTo>
                  <a:lnTo>
                    <a:pt x="188963" y="190500"/>
                  </a:lnTo>
                  <a:lnTo>
                    <a:pt x="193535" y="192024"/>
                  </a:lnTo>
                  <a:lnTo>
                    <a:pt x="205727" y="192024"/>
                  </a:lnTo>
                  <a:lnTo>
                    <a:pt x="210299" y="190500"/>
                  </a:lnTo>
                  <a:lnTo>
                    <a:pt x="216395" y="185928"/>
                  </a:lnTo>
                  <a:lnTo>
                    <a:pt x="213347" y="173736"/>
                  </a:lnTo>
                  <a:lnTo>
                    <a:pt x="210299" y="175260"/>
                  </a:lnTo>
                  <a:lnTo>
                    <a:pt x="193535" y="175260"/>
                  </a:lnTo>
                  <a:lnTo>
                    <a:pt x="192011" y="170688"/>
                  </a:lnTo>
                  <a:lnTo>
                    <a:pt x="192011" y="71628"/>
                  </a:lnTo>
                  <a:lnTo>
                    <a:pt x="211823" y="71628"/>
                  </a:lnTo>
                  <a:lnTo>
                    <a:pt x="216395" y="54864"/>
                  </a:lnTo>
                  <a:close/>
                </a:path>
                <a:path w="562610" h="192404">
                  <a:moveTo>
                    <a:pt x="254495" y="51816"/>
                  </a:moveTo>
                  <a:lnTo>
                    <a:pt x="237731" y="56375"/>
                  </a:lnTo>
                  <a:lnTo>
                    <a:pt x="237731" y="187452"/>
                  </a:lnTo>
                  <a:lnTo>
                    <a:pt x="254495" y="187452"/>
                  </a:lnTo>
                  <a:lnTo>
                    <a:pt x="254495" y="51816"/>
                  </a:lnTo>
                  <a:close/>
                </a:path>
                <a:path w="562610" h="192404">
                  <a:moveTo>
                    <a:pt x="257556" y="6096"/>
                  </a:moveTo>
                  <a:lnTo>
                    <a:pt x="252984" y="0"/>
                  </a:lnTo>
                  <a:lnTo>
                    <a:pt x="246888" y="0"/>
                  </a:lnTo>
                  <a:lnTo>
                    <a:pt x="240792" y="0"/>
                  </a:lnTo>
                  <a:lnTo>
                    <a:pt x="236220" y="6096"/>
                  </a:lnTo>
                  <a:lnTo>
                    <a:pt x="236220" y="22860"/>
                  </a:lnTo>
                  <a:lnTo>
                    <a:pt x="240792" y="28956"/>
                  </a:lnTo>
                  <a:lnTo>
                    <a:pt x="252984" y="28956"/>
                  </a:lnTo>
                  <a:lnTo>
                    <a:pt x="257556" y="22860"/>
                  </a:lnTo>
                  <a:lnTo>
                    <a:pt x="257556" y="6096"/>
                  </a:lnTo>
                  <a:close/>
                </a:path>
                <a:path w="562610" h="192404">
                  <a:moveTo>
                    <a:pt x="361175" y="54851"/>
                  </a:moveTo>
                  <a:lnTo>
                    <a:pt x="344411" y="54851"/>
                  </a:lnTo>
                  <a:lnTo>
                    <a:pt x="321551" y="143243"/>
                  </a:lnTo>
                  <a:lnTo>
                    <a:pt x="318503" y="155435"/>
                  </a:lnTo>
                  <a:lnTo>
                    <a:pt x="316979" y="166103"/>
                  </a:lnTo>
                  <a:lnTo>
                    <a:pt x="313931" y="153911"/>
                  </a:lnTo>
                  <a:lnTo>
                    <a:pt x="310883" y="143243"/>
                  </a:lnTo>
                  <a:lnTo>
                    <a:pt x="288023" y="51803"/>
                  </a:lnTo>
                  <a:lnTo>
                    <a:pt x="272783" y="56375"/>
                  </a:lnTo>
                  <a:lnTo>
                    <a:pt x="307835" y="188963"/>
                  </a:lnTo>
                  <a:lnTo>
                    <a:pt x="323075" y="188963"/>
                  </a:lnTo>
                  <a:lnTo>
                    <a:pt x="329577" y="166103"/>
                  </a:lnTo>
                  <a:lnTo>
                    <a:pt x="361175" y="54851"/>
                  </a:lnTo>
                  <a:close/>
                </a:path>
                <a:path w="562610" h="192404">
                  <a:moveTo>
                    <a:pt x="396227" y="51816"/>
                  </a:moveTo>
                  <a:lnTo>
                    <a:pt x="380987" y="56375"/>
                  </a:lnTo>
                  <a:lnTo>
                    <a:pt x="380987" y="187452"/>
                  </a:lnTo>
                  <a:lnTo>
                    <a:pt x="396227" y="187452"/>
                  </a:lnTo>
                  <a:lnTo>
                    <a:pt x="396227" y="51816"/>
                  </a:lnTo>
                  <a:close/>
                </a:path>
                <a:path w="562610" h="192404">
                  <a:moveTo>
                    <a:pt x="400812" y="6096"/>
                  </a:moveTo>
                  <a:lnTo>
                    <a:pt x="394716" y="0"/>
                  </a:lnTo>
                  <a:lnTo>
                    <a:pt x="388620" y="0"/>
                  </a:lnTo>
                  <a:lnTo>
                    <a:pt x="382524" y="0"/>
                  </a:lnTo>
                  <a:lnTo>
                    <a:pt x="377952" y="6096"/>
                  </a:lnTo>
                  <a:lnTo>
                    <a:pt x="377952" y="22860"/>
                  </a:lnTo>
                  <a:lnTo>
                    <a:pt x="382524" y="28956"/>
                  </a:lnTo>
                  <a:lnTo>
                    <a:pt x="394716" y="28956"/>
                  </a:lnTo>
                  <a:lnTo>
                    <a:pt x="400812" y="22860"/>
                  </a:lnTo>
                  <a:lnTo>
                    <a:pt x="400812" y="6096"/>
                  </a:lnTo>
                  <a:close/>
                </a:path>
                <a:path w="562610" h="192404">
                  <a:moveTo>
                    <a:pt x="472427" y="54864"/>
                  </a:moveTo>
                  <a:lnTo>
                    <a:pt x="448043" y="54864"/>
                  </a:lnTo>
                  <a:lnTo>
                    <a:pt x="448043" y="12192"/>
                  </a:lnTo>
                  <a:lnTo>
                    <a:pt x="432803" y="16764"/>
                  </a:lnTo>
                  <a:lnTo>
                    <a:pt x="432803" y="54864"/>
                  </a:lnTo>
                  <a:lnTo>
                    <a:pt x="419087" y="54864"/>
                  </a:lnTo>
                  <a:lnTo>
                    <a:pt x="419087" y="71628"/>
                  </a:lnTo>
                  <a:lnTo>
                    <a:pt x="432803" y="71628"/>
                  </a:lnTo>
                  <a:lnTo>
                    <a:pt x="432803" y="161544"/>
                  </a:lnTo>
                  <a:lnTo>
                    <a:pt x="433171" y="170726"/>
                  </a:lnTo>
                  <a:lnTo>
                    <a:pt x="434517" y="177927"/>
                  </a:lnTo>
                  <a:lnTo>
                    <a:pt x="437311" y="183400"/>
                  </a:lnTo>
                  <a:lnTo>
                    <a:pt x="441947" y="187452"/>
                  </a:lnTo>
                  <a:lnTo>
                    <a:pt x="444995" y="190500"/>
                  </a:lnTo>
                  <a:lnTo>
                    <a:pt x="449567" y="192024"/>
                  </a:lnTo>
                  <a:lnTo>
                    <a:pt x="461759" y="192024"/>
                  </a:lnTo>
                  <a:lnTo>
                    <a:pt x="467855" y="190500"/>
                  </a:lnTo>
                  <a:lnTo>
                    <a:pt x="472427" y="185928"/>
                  </a:lnTo>
                  <a:lnTo>
                    <a:pt x="469379" y="173736"/>
                  </a:lnTo>
                  <a:lnTo>
                    <a:pt x="467855" y="175260"/>
                  </a:lnTo>
                  <a:lnTo>
                    <a:pt x="451091" y="175260"/>
                  </a:lnTo>
                  <a:lnTo>
                    <a:pt x="448043" y="170688"/>
                  </a:lnTo>
                  <a:lnTo>
                    <a:pt x="448043" y="71628"/>
                  </a:lnTo>
                  <a:lnTo>
                    <a:pt x="467855" y="71628"/>
                  </a:lnTo>
                  <a:lnTo>
                    <a:pt x="472427" y="54864"/>
                  </a:lnTo>
                  <a:close/>
                </a:path>
                <a:path w="562610" h="192404">
                  <a:moveTo>
                    <a:pt x="510527" y="51816"/>
                  </a:moveTo>
                  <a:lnTo>
                    <a:pt x="495287" y="56375"/>
                  </a:lnTo>
                  <a:lnTo>
                    <a:pt x="495287" y="187452"/>
                  </a:lnTo>
                  <a:lnTo>
                    <a:pt x="510527" y="187452"/>
                  </a:lnTo>
                  <a:lnTo>
                    <a:pt x="510527" y="51816"/>
                  </a:lnTo>
                  <a:close/>
                </a:path>
                <a:path w="562610" h="192404">
                  <a:moveTo>
                    <a:pt x="513588" y="6096"/>
                  </a:moveTo>
                  <a:lnTo>
                    <a:pt x="509016" y="0"/>
                  </a:lnTo>
                  <a:lnTo>
                    <a:pt x="502920" y="0"/>
                  </a:lnTo>
                  <a:lnTo>
                    <a:pt x="496824" y="0"/>
                  </a:lnTo>
                  <a:lnTo>
                    <a:pt x="492252" y="6096"/>
                  </a:lnTo>
                  <a:lnTo>
                    <a:pt x="492252" y="22860"/>
                  </a:lnTo>
                  <a:lnTo>
                    <a:pt x="496824" y="28956"/>
                  </a:lnTo>
                  <a:lnTo>
                    <a:pt x="509016" y="28956"/>
                  </a:lnTo>
                  <a:lnTo>
                    <a:pt x="513588" y="22860"/>
                  </a:lnTo>
                  <a:lnTo>
                    <a:pt x="513588" y="6096"/>
                  </a:lnTo>
                  <a:close/>
                </a:path>
                <a:path w="562610" h="192404">
                  <a:moveTo>
                    <a:pt x="553212" y="62471"/>
                  </a:moveTo>
                  <a:lnTo>
                    <a:pt x="551688" y="60947"/>
                  </a:lnTo>
                  <a:lnTo>
                    <a:pt x="551688" y="63995"/>
                  </a:lnTo>
                  <a:lnTo>
                    <a:pt x="551688" y="67043"/>
                  </a:lnTo>
                  <a:lnTo>
                    <a:pt x="550164" y="67043"/>
                  </a:lnTo>
                  <a:lnTo>
                    <a:pt x="550164" y="68567"/>
                  </a:lnTo>
                  <a:lnTo>
                    <a:pt x="545592" y="68567"/>
                  </a:lnTo>
                  <a:lnTo>
                    <a:pt x="545592" y="62471"/>
                  </a:lnTo>
                  <a:lnTo>
                    <a:pt x="550164" y="62471"/>
                  </a:lnTo>
                  <a:lnTo>
                    <a:pt x="551688" y="63995"/>
                  </a:lnTo>
                  <a:lnTo>
                    <a:pt x="551688" y="60947"/>
                  </a:lnTo>
                  <a:lnTo>
                    <a:pt x="550164" y="59423"/>
                  </a:lnTo>
                  <a:lnTo>
                    <a:pt x="544068" y="59423"/>
                  </a:lnTo>
                  <a:lnTo>
                    <a:pt x="544068" y="79248"/>
                  </a:lnTo>
                  <a:lnTo>
                    <a:pt x="545592" y="79248"/>
                  </a:lnTo>
                  <a:lnTo>
                    <a:pt x="545592" y="71628"/>
                  </a:lnTo>
                  <a:lnTo>
                    <a:pt x="547116" y="71628"/>
                  </a:lnTo>
                  <a:lnTo>
                    <a:pt x="548640" y="73152"/>
                  </a:lnTo>
                  <a:lnTo>
                    <a:pt x="548640" y="74676"/>
                  </a:lnTo>
                  <a:lnTo>
                    <a:pt x="550164" y="76200"/>
                  </a:lnTo>
                  <a:lnTo>
                    <a:pt x="550164" y="77724"/>
                  </a:lnTo>
                  <a:lnTo>
                    <a:pt x="551688" y="77724"/>
                  </a:lnTo>
                  <a:lnTo>
                    <a:pt x="551688" y="79248"/>
                  </a:lnTo>
                  <a:lnTo>
                    <a:pt x="553212" y="79248"/>
                  </a:lnTo>
                  <a:lnTo>
                    <a:pt x="553212" y="76200"/>
                  </a:lnTo>
                  <a:lnTo>
                    <a:pt x="550164" y="73152"/>
                  </a:lnTo>
                  <a:lnTo>
                    <a:pt x="550164" y="71628"/>
                  </a:lnTo>
                  <a:lnTo>
                    <a:pt x="551688" y="71628"/>
                  </a:lnTo>
                  <a:lnTo>
                    <a:pt x="553212" y="68567"/>
                  </a:lnTo>
                  <a:lnTo>
                    <a:pt x="553212" y="62471"/>
                  </a:lnTo>
                  <a:close/>
                </a:path>
                <a:path w="562610" h="192404">
                  <a:moveTo>
                    <a:pt x="562356" y="59423"/>
                  </a:moveTo>
                  <a:lnTo>
                    <a:pt x="559308" y="55613"/>
                  </a:lnTo>
                  <a:lnTo>
                    <a:pt x="559308" y="60947"/>
                  </a:lnTo>
                  <a:lnTo>
                    <a:pt x="559308" y="77724"/>
                  </a:lnTo>
                  <a:lnTo>
                    <a:pt x="554736" y="85344"/>
                  </a:lnTo>
                  <a:lnTo>
                    <a:pt x="542544" y="85344"/>
                  </a:lnTo>
                  <a:lnTo>
                    <a:pt x="537972" y="77724"/>
                  </a:lnTo>
                  <a:lnTo>
                    <a:pt x="537972" y="60947"/>
                  </a:lnTo>
                  <a:lnTo>
                    <a:pt x="542544" y="54851"/>
                  </a:lnTo>
                  <a:lnTo>
                    <a:pt x="554736" y="54851"/>
                  </a:lnTo>
                  <a:lnTo>
                    <a:pt x="559308" y="60947"/>
                  </a:lnTo>
                  <a:lnTo>
                    <a:pt x="559308" y="55613"/>
                  </a:lnTo>
                  <a:lnTo>
                    <a:pt x="558698" y="54851"/>
                  </a:lnTo>
                  <a:lnTo>
                    <a:pt x="556260" y="51803"/>
                  </a:lnTo>
                  <a:lnTo>
                    <a:pt x="541020" y="51803"/>
                  </a:lnTo>
                  <a:lnTo>
                    <a:pt x="534924" y="59423"/>
                  </a:lnTo>
                  <a:lnTo>
                    <a:pt x="534924" y="79248"/>
                  </a:lnTo>
                  <a:lnTo>
                    <a:pt x="541020" y="88392"/>
                  </a:lnTo>
                  <a:lnTo>
                    <a:pt x="556260" y="88392"/>
                  </a:lnTo>
                  <a:lnTo>
                    <a:pt x="558292" y="85344"/>
                  </a:lnTo>
                  <a:lnTo>
                    <a:pt x="562356" y="79248"/>
                  </a:lnTo>
                  <a:lnTo>
                    <a:pt x="562356" y="59423"/>
                  </a:lnTo>
                  <a:close/>
                </a:path>
              </a:pathLst>
            </a:custGeom>
            <a:solidFill>
              <a:srgbClr val="FDFDFD"/>
            </a:solidFill>
          </p:spPr>
          <p:txBody>
            <a:bodyPr wrap="square" lIns="0" tIns="0" rIns="0" bIns="0" rtlCol="0"/>
            <a:lstStyle/>
            <a:p>
              <a:endParaRPr/>
            </a:p>
          </p:txBody>
        </p:sp>
        <p:pic>
          <p:nvPicPr>
            <p:cNvPr id="8" name="object 8"/>
            <p:cNvPicPr/>
            <p:nvPr/>
          </p:nvPicPr>
          <p:blipFill>
            <a:blip r:embed="rId4" cstate="print"/>
            <a:stretch>
              <a:fillRect/>
            </a:stretch>
          </p:blipFill>
          <p:spPr>
            <a:xfrm>
              <a:off x="6193535" y="114300"/>
              <a:ext cx="3864864" cy="7543800"/>
            </a:xfrm>
            <a:prstGeom prst="rect">
              <a:avLst/>
            </a:prstGeom>
          </p:spPr>
        </p:pic>
      </p:grpSp>
      <p:sp>
        <p:nvSpPr>
          <p:cNvPr id="9" name="object 9"/>
          <p:cNvSpPr txBox="1">
            <a:spLocks noGrp="1"/>
          </p:cNvSpPr>
          <p:nvPr>
            <p:ph type="title"/>
          </p:nvPr>
        </p:nvSpPr>
        <p:spPr>
          <a:xfrm>
            <a:off x="430307" y="2443873"/>
            <a:ext cx="3513282" cy="1812577"/>
          </a:xfrm>
          <a:prstGeom prst="rect">
            <a:avLst/>
          </a:prstGeom>
        </p:spPr>
        <p:txBody>
          <a:bodyPr vert="horz" wrap="square" lIns="0" tIns="11967" rIns="0" bIns="0" rtlCol="0">
            <a:spAutoFit/>
          </a:bodyPr>
          <a:lstStyle/>
          <a:p>
            <a:pPr marL="11397" marR="4559">
              <a:spcBef>
                <a:spcPts val="94"/>
              </a:spcBef>
            </a:pPr>
            <a:r>
              <a:rPr sz="3900" spc="-740" dirty="0">
                <a:solidFill>
                  <a:srgbClr val="FFFFFF"/>
                </a:solidFill>
                <a:latin typeface="Tahoma"/>
                <a:cs typeface="Tahoma"/>
              </a:rPr>
              <a:t>Infrastructure</a:t>
            </a:r>
            <a:r>
              <a:rPr sz="3900" spc="-422" dirty="0">
                <a:solidFill>
                  <a:srgbClr val="FFFFFF"/>
                </a:solidFill>
                <a:latin typeface="Tahoma"/>
                <a:cs typeface="Tahoma"/>
              </a:rPr>
              <a:t> </a:t>
            </a:r>
            <a:r>
              <a:rPr sz="3900" spc="-1019" dirty="0">
                <a:solidFill>
                  <a:srgbClr val="FFFFFF"/>
                </a:solidFill>
                <a:latin typeface="Tahoma"/>
                <a:cs typeface="Tahoma"/>
              </a:rPr>
              <a:t>&amp;</a:t>
            </a:r>
            <a:r>
              <a:rPr sz="3900" spc="-363" dirty="0">
                <a:solidFill>
                  <a:srgbClr val="FFFFFF"/>
                </a:solidFill>
                <a:latin typeface="Tahoma"/>
                <a:cs typeface="Tahoma"/>
              </a:rPr>
              <a:t> </a:t>
            </a:r>
            <a:r>
              <a:rPr sz="3900" spc="-633" dirty="0">
                <a:solidFill>
                  <a:srgbClr val="FFFFFF"/>
                </a:solidFill>
                <a:latin typeface="Tahoma"/>
                <a:cs typeface="Tahoma"/>
              </a:rPr>
              <a:t>Civil </a:t>
            </a:r>
            <a:r>
              <a:rPr sz="3900" spc="-938" dirty="0">
                <a:solidFill>
                  <a:srgbClr val="FFFFFF"/>
                </a:solidFill>
                <a:latin typeface="Tahoma"/>
                <a:cs typeface="Tahoma"/>
              </a:rPr>
              <a:t>Works</a:t>
            </a:r>
            <a:r>
              <a:rPr sz="3900" spc="-444" dirty="0">
                <a:solidFill>
                  <a:srgbClr val="FFFFFF"/>
                </a:solidFill>
                <a:latin typeface="Tahoma"/>
                <a:cs typeface="Tahoma"/>
              </a:rPr>
              <a:t> </a:t>
            </a:r>
            <a:r>
              <a:rPr sz="3900" spc="-772" dirty="0">
                <a:solidFill>
                  <a:srgbClr val="FFFFFF"/>
                </a:solidFill>
                <a:latin typeface="Tahoma"/>
                <a:cs typeface="Tahoma"/>
              </a:rPr>
              <a:t>Execution</a:t>
            </a:r>
            <a:endParaRPr sz="3900">
              <a:latin typeface="Tahoma"/>
              <a:cs typeface="Tahoma"/>
            </a:endParaRPr>
          </a:p>
        </p:txBody>
      </p:sp>
    </p:spTree>
    <p:extLst>
      <p:ext uri="{BB962C8B-B14F-4D97-AF65-F5344CB8AC3E}">
        <p14:creationId xmlns:p14="http://schemas.microsoft.com/office/powerpoint/2010/main" val="1254107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(1/7)</a:t>
            </a:r>
            <a:endParaRPr sz="1300">
              <a:latin typeface="Arial"/>
              <a:cs typeface="Arial"/>
            </a:endParaRPr>
          </a:p>
        </p:txBody>
      </p:sp>
      <p:pic>
        <p:nvPicPr>
          <p:cNvPr id="3" name="object 3"/>
          <p:cNvPicPr/>
          <p:nvPr/>
        </p:nvPicPr>
        <p:blipFill>
          <a:blip r:embed="rId2" cstate="print"/>
          <a:stretch>
            <a:fillRect/>
          </a:stretch>
        </p:blipFill>
        <p:spPr>
          <a:xfrm>
            <a:off x="275705" y="863301"/>
            <a:ext cx="2069869" cy="5287384"/>
          </a:xfrm>
          <a:prstGeom prst="rect">
            <a:avLst/>
          </a:prstGeom>
        </p:spPr>
      </p:pic>
      <p:sp>
        <p:nvSpPr>
          <p:cNvPr id="4" name="object 4"/>
          <p:cNvSpPr txBox="1"/>
          <p:nvPr/>
        </p:nvSpPr>
        <p:spPr>
          <a:xfrm>
            <a:off x="368498" y="939292"/>
            <a:ext cx="1802245" cy="5368777"/>
          </a:xfrm>
          <a:prstGeom prst="rect">
            <a:avLst/>
          </a:prstGeom>
        </p:spPr>
        <p:txBody>
          <a:bodyPr vert="horz" wrap="square" lIns="0" tIns="0" rIns="0" bIns="0" rtlCol="0">
            <a:spAutoFit/>
          </a:bodyPr>
          <a:lstStyle/>
          <a:p>
            <a:pPr>
              <a:lnSpc>
                <a:spcPts val="1122"/>
              </a:lnSpc>
            </a:pPr>
            <a:r>
              <a:rPr sz="1200" b="1" dirty="0">
                <a:solidFill>
                  <a:srgbClr val="FFFFFF"/>
                </a:solidFill>
                <a:latin typeface="Calibri"/>
                <a:cs typeface="Calibri"/>
              </a:rPr>
              <a:t>Risk</a:t>
            </a:r>
            <a:r>
              <a:rPr sz="1200" b="1" spc="13" dirty="0">
                <a:solidFill>
                  <a:srgbClr val="FFFFFF"/>
                </a:solidFill>
                <a:latin typeface="Calibri"/>
                <a:cs typeface="Calibri"/>
              </a:rPr>
              <a:t> </a:t>
            </a:r>
            <a:r>
              <a:rPr sz="1200" b="1" spc="-9" dirty="0">
                <a:solidFill>
                  <a:srgbClr val="FFFFFF"/>
                </a:solidFill>
                <a:latin typeface="Calibri"/>
                <a:cs typeface="Calibri"/>
              </a:rPr>
              <a:t>Implication</a:t>
            </a:r>
            <a:endParaRPr sz="1200">
              <a:latin typeface="Calibri"/>
              <a:cs typeface="Calibri"/>
            </a:endParaRPr>
          </a:p>
          <a:p>
            <a:pPr>
              <a:spcBef>
                <a:spcPts val="830"/>
              </a:spcBef>
            </a:pPr>
            <a:r>
              <a:rPr sz="1200" dirty="0">
                <a:solidFill>
                  <a:srgbClr val="FFFFFF"/>
                </a:solidFill>
                <a:latin typeface="Calibri"/>
                <a:cs typeface="Calibri"/>
              </a:rPr>
              <a:t>Financial</a:t>
            </a:r>
            <a:r>
              <a:rPr sz="1200" spc="4" dirty="0">
                <a:solidFill>
                  <a:srgbClr val="FFFFFF"/>
                </a:solidFill>
                <a:latin typeface="Calibri"/>
                <a:cs typeface="Calibri"/>
              </a:rPr>
              <a:t> </a:t>
            </a:r>
            <a:r>
              <a:rPr sz="1200" spc="-18" dirty="0">
                <a:solidFill>
                  <a:srgbClr val="FFFFFF"/>
                </a:solidFill>
                <a:latin typeface="Calibri"/>
                <a:cs typeface="Calibri"/>
              </a:rPr>
              <a:t>Loss</a:t>
            </a:r>
            <a:endParaRPr sz="1200">
              <a:latin typeface="Calibri"/>
              <a:cs typeface="Calibri"/>
            </a:endParaRPr>
          </a:p>
          <a:p>
            <a:pPr>
              <a:spcBef>
                <a:spcPts val="772"/>
              </a:spcBef>
              <a:tabLst>
                <a:tab pos="1703849" algn="l"/>
              </a:tabLst>
            </a:pPr>
            <a:r>
              <a:rPr sz="1200" dirty="0">
                <a:solidFill>
                  <a:srgbClr val="FFFFFF"/>
                </a:solidFill>
                <a:latin typeface="Calibri"/>
                <a:cs typeface="Calibri"/>
              </a:rPr>
              <a:t>Controls </a:t>
            </a:r>
            <a:r>
              <a:rPr sz="1200" spc="-22" dirty="0">
                <a:solidFill>
                  <a:srgbClr val="FFFFFF"/>
                </a:solidFill>
                <a:latin typeface="Calibri"/>
                <a:cs typeface="Calibri"/>
              </a:rPr>
              <a:t>In-</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effectiveness</a:t>
            </a:r>
            <a:endParaRPr sz="1200">
              <a:latin typeface="Calibri"/>
              <a:cs typeface="Calibri"/>
            </a:endParaRPr>
          </a:p>
          <a:p>
            <a:pPr marR="733966">
              <a:lnSpc>
                <a:spcPct val="101600"/>
              </a:lnSpc>
              <a:spcBef>
                <a:spcPts val="740"/>
              </a:spcBef>
            </a:pPr>
            <a:r>
              <a:rPr sz="1200" dirty="0">
                <a:solidFill>
                  <a:srgbClr val="FFFFFF"/>
                </a:solidFill>
                <a:latin typeface="Calibri"/>
                <a:cs typeface="Calibri"/>
              </a:rPr>
              <a:t>Regulatory</a:t>
            </a:r>
            <a:r>
              <a:rPr sz="1200" spc="-22" dirty="0">
                <a:solidFill>
                  <a:srgbClr val="FFFFFF"/>
                </a:solidFill>
                <a:latin typeface="Calibri"/>
                <a:cs typeface="Calibri"/>
              </a:rPr>
              <a:t> </a:t>
            </a:r>
            <a:r>
              <a:rPr sz="1200" dirty="0">
                <a:solidFill>
                  <a:srgbClr val="FFFFFF"/>
                </a:solidFill>
                <a:latin typeface="Calibri"/>
                <a:cs typeface="Calibri"/>
              </a:rPr>
              <a:t>non</a:t>
            </a:r>
            <a:r>
              <a:rPr sz="1200" spc="18"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Compliance</a:t>
            </a:r>
            <a:endParaRPr sz="1200">
              <a:latin typeface="Calibri"/>
              <a:cs typeface="Calibri"/>
            </a:endParaRPr>
          </a:p>
          <a:p>
            <a:pPr>
              <a:lnSpc>
                <a:spcPts val="2217"/>
              </a:lnSpc>
              <a:spcBef>
                <a:spcPts val="202"/>
              </a:spcBef>
              <a:tabLst>
                <a:tab pos="1703849" algn="l"/>
              </a:tabLst>
            </a:pPr>
            <a:r>
              <a:rPr sz="1200" dirty="0">
                <a:solidFill>
                  <a:srgbClr val="FFFFFF"/>
                </a:solidFill>
                <a:latin typeface="Calibri"/>
                <a:cs typeface="Calibri"/>
              </a:rPr>
              <a:t>Incorrect</a:t>
            </a:r>
            <a:r>
              <a:rPr sz="1200" spc="-4" dirty="0">
                <a:solidFill>
                  <a:srgbClr val="FFFFFF"/>
                </a:solidFill>
                <a:latin typeface="Calibri"/>
                <a:cs typeface="Calibri"/>
              </a:rPr>
              <a:t> </a:t>
            </a:r>
            <a:r>
              <a:rPr sz="1200" spc="-9" dirty="0">
                <a:solidFill>
                  <a:srgbClr val="FFFFFF"/>
                </a:solidFill>
                <a:latin typeface="Calibri"/>
                <a:cs typeface="Calibri"/>
              </a:rPr>
              <a:t>reporting Improvement</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spcBef>
                <a:spcPts val="624"/>
              </a:spcBef>
            </a:pPr>
            <a:r>
              <a:rPr sz="1200" b="1" dirty="0">
                <a:solidFill>
                  <a:srgbClr val="FFFFFF"/>
                </a:solidFill>
                <a:latin typeface="Calibri"/>
                <a:cs typeface="Calibri"/>
              </a:rPr>
              <a:t>Root</a:t>
            </a:r>
            <a:r>
              <a:rPr sz="1200" b="1" spc="-4" dirty="0">
                <a:solidFill>
                  <a:srgbClr val="FFFFFF"/>
                </a:solidFill>
                <a:latin typeface="Calibri"/>
                <a:cs typeface="Calibri"/>
              </a:rPr>
              <a:t> </a:t>
            </a:r>
            <a:r>
              <a:rPr sz="1200" b="1" spc="-9" dirty="0">
                <a:solidFill>
                  <a:srgbClr val="FFFFFF"/>
                </a:solidFill>
                <a:latin typeface="Calibri"/>
                <a:cs typeface="Calibri"/>
              </a:rPr>
              <a:t>Cause</a:t>
            </a:r>
            <a:endParaRPr sz="1200">
              <a:latin typeface="Calibri"/>
              <a:cs typeface="Calibri"/>
            </a:endParaRPr>
          </a:p>
          <a:p>
            <a:pPr>
              <a:spcBef>
                <a:spcPts val="817"/>
              </a:spcBef>
            </a:pPr>
            <a:r>
              <a:rPr sz="1200" dirty="0">
                <a:solidFill>
                  <a:srgbClr val="FFFFFF"/>
                </a:solidFill>
                <a:latin typeface="Calibri"/>
                <a:cs typeface="Calibri"/>
              </a:rPr>
              <a:t>Design </a:t>
            </a:r>
            <a:r>
              <a:rPr sz="1200" spc="-9" dirty="0">
                <a:solidFill>
                  <a:srgbClr val="FFFFFF"/>
                </a:solidFill>
                <a:latin typeface="Calibri"/>
                <a:cs typeface="Calibri"/>
              </a:rPr>
              <a:t>deficiency</a:t>
            </a:r>
            <a:endParaRPr sz="1200">
              <a:latin typeface="Calibri"/>
              <a:cs typeface="Calibri"/>
            </a:endParaRPr>
          </a:p>
          <a:p>
            <a:pPr>
              <a:spcBef>
                <a:spcPts val="785"/>
              </a:spcBef>
              <a:tabLst>
                <a:tab pos="1703849" algn="l"/>
              </a:tabLst>
            </a:pPr>
            <a:r>
              <a:rPr sz="1200" spc="-9" dirty="0">
                <a:solidFill>
                  <a:srgbClr val="FFFFFF"/>
                </a:solidFill>
                <a:latin typeface="Calibri"/>
                <a:cs typeface="Calibri"/>
              </a:rPr>
              <a:t>Operating</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ineffectiveness</a:t>
            </a:r>
            <a:endParaRPr sz="1200">
              <a:latin typeface="Calibri"/>
              <a:cs typeface="Calibri"/>
            </a:endParaRPr>
          </a:p>
          <a:p>
            <a:pPr>
              <a:spcBef>
                <a:spcPts val="776"/>
              </a:spcBef>
            </a:pPr>
            <a:r>
              <a:rPr sz="1200" dirty="0">
                <a:solidFill>
                  <a:srgbClr val="FFFFFF"/>
                </a:solidFill>
                <a:latin typeface="Calibri"/>
                <a:cs typeface="Calibri"/>
              </a:rPr>
              <a:t>System</a:t>
            </a:r>
            <a:r>
              <a:rPr sz="1200" spc="-18" dirty="0">
                <a:solidFill>
                  <a:srgbClr val="FFFFFF"/>
                </a:solidFill>
                <a:latin typeface="Calibri"/>
                <a:cs typeface="Calibri"/>
              </a:rPr>
              <a:t> </a:t>
            </a:r>
            <a:r>
              <a:rPr sz="1200" spc="-9" dirty="0">
                <a:solidFill>
                  <a:srgbClr val="FFFFFF"/>
                </a:solidFill>
                <a:latin typeface="Calibri"/>
                <a:cs typeface="Calibri"/>
              </a:rPr>
              <a:t>deficiency</a:t>
            </a:r>
            <a:endParaRPr sz="1200">
              <a:latin typeface="Calibri"/>
              <a:cs typeface="Calibri"/>
            </a:endParaRPr>
          </a:p>
          <a:p>
            <a:pPr>
              <a:spcBef>
                <a:spcPts val="817"/>
              </a:spcBef>
            </a:pPr>
            <a:r>
              <a:rPr sz="1200" b="1" spc="-9" dirty="0">
                <a:solidFill>
                  <a:srgbClr val="FFFFFF"/>
                </a:solidFill>
                <a:latin typeface="Calibri"/>
                <a:cs typeface="Calibri"/>
              </a:rPr>
              <a:t>Remediation</a:t>
            </a:r>
            <a:endParaRPr sz="1200">
              <a:latin typeface="Calibri"/>
              <a:cs typeface="Calibri"/>
            </a:endParaRPr>
          </a:p>
          <a:p>
            <a:pPr marR="605180">
              <a:lnSpc>
                <a:spcPct val="101600"/>
              </a:lnSpc>
              <a:spcBef>
                <a:spcPts val="763"/>
              </a:spcBef>
            </a:pPr>
            <a:r>
              <a:rPr sz="1200" dirty="0">
                <a:solidFill>
                  <a:srgbClr val="FFFFFF"/>
                </a:solidFill>
                <a:latin typeface="Calibri"/>
                <a:cs typeface="Calibri"/>
              </a:rPr>
              <a:t>Formation</a:t>
            </a:r>
            <a:r>
              <a:rPr sz="1200" spc="18" dirty="0">
                <a:solidFill>
                  <a:srgbClr val="FFFFFF"/>
                </a:solidFill>
                <a:latin typeface="Calibri"/>
                <a:cs typeface="Calibri"/>
              </a:rPr>
              <a:t> </a:t>
            </a:r>
            <a:r>
              <a:rPr sz="1200" dirty="0">
                <a:solidFill>
                  <a:srgbClr val="FFFFFF"/>
                </a:solidFill>
                <a:latin typeface="Calibri"/>
                <a:cs typeface="Calibri"/>
              </a:rPr>
              <a:t>of</a:t>
            </a:r>
            <a:r>
              <a:rPr sz="1200" spc="22" dirty="0">
                <a:solidFill>
                  <a:srgbClr val="FFFFFF"/>
                </a:solidFill>
                <a:latin typeface="Calibri"/>
                <a:cs typeface="Calibri"/>
              </a:rPr>
              <a:t> </a:t>
            </a:r>
            <a:r>
              <a:rPr sz="1200" dirty="0">
                <a:solidFill>
                  <a:srgbClr val="FFFFFF"/>
                </a:solidFill>
                <a:latin typeface="Calibri"/>
                <a:cs typeface="Calibri"/>
              </a:rPr>
              <a:t>SOP</a:t>
            </a:r>
            <a:r>
              <a:rPr sz="1200" spc="9"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Policy</a:t>
            </a:r>
            <a:endParaRPr sz="1200">
              <a:latin typeface="Calibri"/>
              <a:cs typeface="Calibri"/>
            </a:endParaRPr>
          </a:p>
          <a:p>
            <a:pPr>
              <a:spcBef>
                <a:spcPts val="776"/>
              </a:spcBef>
            </a:pPr>
            <a:r>
              <a:rPr sz="1200" dirty="0">
                <a:solidFill>
                  <a:srgbClr val="FFFFFF"/>
                </a:solidFill>
                <a:latin typeface="Calibri"/>
                <a:cs typeface="Calibri"/>
              </a:rPr>
              <a:t>Process</a:t>
            </a:r>
            <a:r>
              <a:rPr sz="1200" spc="22" dirty="0">
                <a:solidFill>
                  <a:srgbClr val="FFFFFF"/>
                </a:solidFill>
                <a:latin typeface="Calibri"/>
                <a:cs typeface="Calibri"/>
              </a:rPr>
              <a:t> </a:t>
            </a:r>
            <a:r>
              <a:rPr sz="1200" spc="-9" dirty="0">
                <a:solidFill>
                  <a:srgbClr val="FFFFFF"/>
                </a:solidFill>
                <a:latin typeface="Calibri"/>
                <a:cs typeface="Calibri"/>
              </a:rPr>
              <a:t>Design</a:t>
            </a:r>
            <a:endParaRPr sz="1200">
              <a:latin typeface="Calibri"/>
              <a:cs typeface="Calibri"/>
            </a:endParaRPr>
          </a:p>
          <a:p>
            <a:pPr>
              <a:spcBef>
                <a:spcPts val="821"/>
              </a:spcBef>
              <a:tabLst>
                <a:tab pos="1703849" algn="l"/>
              </a:tabLst>
            </a:pPr>
            <a:r>
              <a:rPr sz="1200" dirty="0">
                <a:solidFill>
                  <a:srgbClr val="FFFFFF"/>
                </a:solidFill>
                <a:latin typeface="Calibri"/>
                <a:cs typeface="Calibri"/>
              </a:rPr>
              <a:t>Staff</a:t>
            </a:r>
            <a:r>
              <a:rPr sz="1200" spc="-40" dirty="0">
                <a:solidFill>
                  <a:srgbClr val="FFFFFF"/>
                </a:solidFill>
                <a:latin typeface="Calibri"/>
                <a:cs typeface="Calibri"/>
              </a:rPr>
              <a:t> </a:t>
            </a:r>
            <a:r>
              <a:rPr sz="1200" spc="-9" dirty="0">
                <a:solidFill>
                  <a:srgbClr val="FFFFFF"/>
                </a:solidFill>
                <a:latin typeface="Calibri"/>
                <a:cs typeface="Calibri"/>
              </a:rPr>
              <a:t>Training</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lnSpc>
                <a:spcPct val="101499"/>
              </a:lnSpc>
              <a:spcBef>
                <a:spcPts val="785"/>
              </a:spcBef>
              <a:tabLst>
                <a:tab pos="1703849" algn="l"/>
              </a:tabLst>
            </a:pPr>
            <a:r>
              <a:rPr sz="1200" dirty="0">
                <a:solidFill>
                  <a:srgbClr val="FFFFFF"/>
                </a:solidFill>
                <a:latin typeface="Calibri"/>
                <a:cs typeface="Calibri"/>
              </a:rPr>
              <a:t>Defining</a:t>
            </a:r>
            <a:r>
              <a:rPr sz="1200" spc="-13" dirty="0">
                <a:solidFill>
                  <a:srgbClr val="FFFFFF"/>
                </a:solidFill>
                <a:latin typeface="Calibri"/>
                <a:cs typeface="Calibri"/>
              </a:rPr>
              <a:t> </a:t>
            </a:r>
            <a:r>
              <a:rPr sz="1200" dirty="0">
                <a:solidFill>
                  <a:srgbClr val="FFFFFF"/>
                </a:solidFill>
                <a:latin typeface="Calibri"/>
                <a:cs typeface="Calibri"/>
              </a:rPr>
              <a:t>Role</a:t>
            </a:r>
            <a:r>
              <a:rPr sz="1200" spc="13" dirty="0">
                <a:solidFill>
                  <a:srgbClr val="FFFFFF"/>
                </a:solidFill>
                <a:latin typeface="Calibri"/>
                <a:cs typeface="Calibri"/>
              </a:rPr>
              <a:t> </a:t>
            </a:r>
            <a:r>
              <a:rPr sz="1200" spc="-22" dirty="0">
                <a:solidFill>
                  <a:srgbClr val="FFFFFF"/>
                </a:solidFill>
                <a:latin typeface="Calibri"/>
                <a:cs typeface="Calibri"/>
              </a:rPr>
              <a:t>and</a:t>
            </a:r>
            <a:r>
              <a:rPr sz="1200" dirty="0">
                <a:solidFill>
                  <a:srgbClr val="FFFFFF"/>
                </a:solidFill>
                <a:latin typeface="Calibri"/>
                <a:cs typeface="Calibri"/>
              </a:rPr>
              <a:t>	</a:t>
            </a:r>
            <a:r>
              <a:rPr sz="1700" spc="-67" baseline="-34188" dirty="0">
                <a:solidFill>
                  <a:srgbClr val="FFFFFF"/>
                </a:solidFill>
                <a:latin typeface="Calibri"/>
                <a:cs typeface="Calibri"/>
              </a:rPr>
              <a:t>√ </a:t>
            </a:r>
            <a:r>
              <a:rPr sz="1200" spc="-9" dirty="0">
                <a:solidFill>
                  <a:srgbClr val="FFFFFF"/>
                </a:solidFill>
                <a:latin typeface="Calibri"/>
                <a:cs typeface="Calibri"/>
              </a:rPr>
              <a:t>Responsibility</a:t>
            </a:r>
            <a:endParaRPr sz="1200">
              <a:latin typeface="Calibri"/>
              <a:cs typeface="Calibri"/>
            </a:endParaRPr>
          </a:p>
          <a:p>
            <a:pPr>
              <a:spcBef>
                <a:spcPts val="808"/>
              </a:spcBef>
            </a:pPr>
            <a:r>
              <a:rPr sz="1200" dirty="0">
                <a:solidFill>
                  <a:srgbClr val="FFFFFF"/>
                </a:solidFill>
                <a:latin typeface="Calibri"/>
                <a:cs typeface="Calibri"/>
              </a:rPr>
              <a:t>Automate</a:t>
            </a:r>
            <a:r>
              <a:rPr sz="1200" spc="4" dirty="0">
                <a:solidFill>
                  <a:srgbClr val="FFFFFF"/>
                </a:solidFill>
                <a:latin typeface="Calibri"/>
                <a:cs typeface="Calibri"/>
              </a:rPr>
              <a:t> </a:t>
            </a:r>
            <a:r>
              <a:rPr sz="1200" spc="-9" dirty="0">
                <a:solidFill>
                  <a:srgbClr val="FFFFFF"/>
                </a:solidFill>
                <a:latin typeface="Calibri"/>
                <a:cs typeface="Calibri"/>
              </a:rPr>
              <a:t>control</a:t>
            </a:r>
            <a:endParaRPr sz="1200">
              <a:latin typeface="Calibri"/>
              <a:cs typeface="Calibri"/>
            </a:endParaRPr>
          </a:p>
        </p:txBody>
      </p:sp>
      <p:grpSp>
        <p:nvGrpSpPr>
          <p:cNvPr id="5" name="object 5"/>
          <p:cNvGrpSpPr/>
          <p:nvPr/>
        </p:nvGrpSpPr>
        <p:grpSpPr>
          <a:xfrm>
            <a:off x="2497975" y="1589442"/>
            <a:ext cx="6186054" cy="2110628"/>
            <a:chOff x="2747772" y="1801367"/>
            <a:chExt cx="6804659" cy="2392045"/>
          </a:xfrm>
        </p:grpSpPr>
        <p:pic>
          <p:nvPicPr>
            <p:cNvPr id="6" name="object 6"/>
            <p:cNvPicPr/>
            <p:nvPr/>
          </p:nvPicPr>
          <p:blipFill>
            <a:blip r:embed="rId3" cstate="print"/>
            <a:stretch>
              <a:fillRect/>
            </a:stretch>
          </p:blipFill>
          <p:spPr>
            <a:xfrm>
              <a:off x="4946903" y="1805940"/>
              <a:ext cx="2048255" cy="2016251"/>
            </a:xfrm>
            <a:prstGeom prst="rect">
              <a:avLst/>
            </a:prstGeom>
          </p:spPr>
        </p:pic>
        <p:pic>
          <p:nvPicPr>
            <p:cNvPr id="7" name="object 7"/>
            <p:cNvPicPr/>
            <p:nvPr/>
          </p:nvPicPr>
          <p:blipFill>
            <a:blip r:embed="rId4" cstate="print"/>
            <a:stretch>
              <a:fillRect/>
            </a:stretch>
          </p:blipFill>
          <p:spPr>
            <a:xfrm>
              <a:off x="7054596" y="1805940"/>
              <a:ext cx="2497835" cy="2016251"/>
            </a:xfrm>
            <a:prstGeom prst="rect">
              <a:avLst/>
            </a:prstGeom>
          </p:spPr>
        </p:pic>
        <p:pic>
          <p:nvPicPr>
            <p:cNvPr id="8" name="object 8"/>
            <p:cNvPicPr/>
            <p:nvPr/>
          </p:nvPicPr>
          <p:blipFill>
            <a:blip r:embed="rId5" cstate="print"/>
            <a:stretch>
              <a:fillRect/>
            </a:stretch>
          </p:blipFill>
          <p:spPr>
            <a:xfrm>
              <a:off x="2747772" y="1805940"/>
              <a:ext cx="2144267" cy="2016251"/>
            </a:xfrm>
            <a:prstGeom prst="rect">
              <a:avLst/>
            </a:prstGeom>
          </p:spPr>
        </p:pic>
        <p:sp>
          <p:nvSpPr>
            <p:cNvPr id="9" name="object 9"/>
            <p:cNvSpPr/>
            <p:nvPr/>
          </p:nvSpPr>
          <p:spPr>
            <a:xfrm>
              <a:off x="3105911" y="4000500"/>
              <a:ext cx="5732145" cy="186055"/>
            </a:xfrm>
            <a:custGeom>
              <a:avLst/>
              <a:gdLst/>
              <a:ahLst/>
              <a:cxnLst/>
              <a:rect l="l" t="t" r="r" b="b"/>
              <a:pathLst>
                <a:path w="5732145" h="186054">
                  <a:moveTo>
                    <a:pt x="0" y="0"/>
                  </a:moveTo>
                  <a:lnTo>
                    <a:pt x="5731764" y="0"/>
                  </a:lnTo>
                  <a:lnTo>
                    <a:pt x="5731764" y="185927"/>
                  </a:lnTo>
                  <a:lnTo>
                    <a:pt x="0" y="185927"/>
                  </a:lnTo>
                  <a:lnTo>
                    <a:pt x="0" y="0"/>
                  </a:lnTo>
                  <a:close/>
                </a:path>
              </a:pathLst>
            </a:custGeom>
            <a:ln w="13716">
              <a:solidFill>
                <a:srgbClr val="000000"/>
              </a:solidFill>
            </a:ln>
          </p:spPr>
          <p:txBody>
            <a:bodyPr wrap="square" lIns="0" tIns="0" rIns="0" bIns="0" rtlCol="0"/>
            <a:lstStyle/>
            <a:p>
              <a:endParaRPr/>
            </a:p>
          </p:txBody>
        </p:sp>
        <p:sp>
          <p:nvSpPr>
            <p:cNvPr id="10" name="object 10"/>
            <p:cNvSpPr/>
            <p:nvPr/>
          </p:nvSpPr>
          <p:spPr>
            <a:xfrm>
              <a:off x="3281171" y="3810000"/>
              <a:ext cx="5381625" cy="186055"/>
            </a:xfrm>
            <a:custGeom>
              <a:avLst/>
              <a:gdLst/>
              <a:ahLst/>
              <a:cxnLst/>
              <a:rect l="l" t="t" r="r" b="b"/>
              <a:pathLst>
                <a:path w="5381625" h="186054">
                  <a:moveTo>
                    <a:pt x="5381244" y="0"/>
                  </a:moveTo>
                  <a:lnTo>
                    <a:pt x="5379101" y="22312"/>
                  </a:lnTo>
                  <a:lnTo>
                    <a:pt x="5373243" y="40195"/>
                  </a:lnTo>
                  <a:lnTo>
                    <a:pt x="5364527" y="52077"/>
                  </a:lnTo>
                  <a:lnTo>
                    <a:pt x="5353812" y="56387"/>
                  </a:lnTo>
                  <a:lnTo>
                    <a:pt x="2706624" y="56387"/>
                  </a:lnTo>
                  <a:lnTo>
                    <a:pt x="2680673" y="63866"/>
                  </a:lnTo>
                  <a:lnTo>
                    <a:pt x="2627545" y="83199"/>
                  </a:lnTo>
                  <a:lnTo>
                    <a:pt x="2561463" y="109727"/>
                  </a:lnTo>
                  <a:lnTo>
                    <a:pt x="2496650" y="138796"/>
                  </a:lnTo>
                  <a:lnTo>
                    <a:pt x="2447332" y="165749"/>
                  </a:lnTo>
                  <a:lnTo>
                    <a:pt x="2427732" y="185928"/>
                  </a:lnTo>
                  <a:lnTo>
                    <a:pt x="2445392" y="165749"/>
                  </a:lnTo>
                  <a:lnTo>
                    <a:pt x="2489256" y="138796"/>
                  </a:lnTo>
                  <a:lnTo>
                    <a:pt x="2545651" y="109728"/>
                  </a:lnTo>
                  <a:lnTo>
                    <a:pt x="2600903" y="83199"/>
                  </a:lnTo>
                  <a:lnTo>
                    <a:pt x="2641339" y="63866"/>
                  </a:lnTo>
                  <a:lnTo>
                    <a:pt x="2653284" y="56387"/>
                  </a:lnTo>
                  <a:lnTo>
                    <a:pt x="27432" y="56387"/>
                  </a:lnTo>
                  <a:lnTo>
                    <a:pt x="16716" y="52077"/>
                  </a:lnTo>
                  <a:lnTo>
                    <a:pt x="8001" y="40195"/>
                  </a:lnTo>
                  <a:lnTo>
                    <a:pt x="2143" y="22312"/>
                  </a:lnTo>
                  <a:lnTo>
                    <a:pt x="0" y="0"/>
                  </a:lnTo>
                </a:path>
                <a:path w="5381625" h="186054">
                  <a:moveTo>
                    <a:pt x="5381244" y="0"/>
                  </a:moveTo>
                  <a:lnTo>
                    <a:pt x="5379101" y="22312"/>
                  </a:lnTo>
                  <a:lnTo>
                    <a:pt x="5373243" y="40195"/>
                  </a:lnTo>
                  <a:lnTo>
                    <a:pt x="5364527" y="52077"/>
                  </a:lnTo>
                  <a:lnTo>
                    <a:pt x="5353812" y="56387"/>
                  </a:lnTo>
                  <a:lnTo>
                    <a:pt x="2706624" y="56387"/>
                  </a:lnTo>
                  <a:lnTo>
                    <a:pt x="2680673" y="63866"/>
                  </a:lnTo>
                  <a:lnTo>
                    <a:pt x="2627545" y="83199"/>
                  </a:lnTo>
                  <a:lnTo>
                    <a:pt x="2561463" y="109727"/>
                  </a:lnTo>
                  <a:lnTo>
                    <a:pt x="2496650" y="138796"/>
                  </a:lnTo>
                  <a:lnTo>
                    <a:pt x="2447332" y="165749"/>
                  </a:lnTo>
                  <a:lnTo>
                    <a:pt x="2427732" y="185928"/>
                  </a:lnTo>
                  <a:lnTo>
                    <a:pt x="2445392" y="165749"/>
                  </a:lnTo>
                  <a:lnTo>
                    <a:pt x="2489256" y="138796"/>
                  </a:lnTo>
                  <a:lnTo>
                    <a:pt x="2545651" y="109728"/>
                  </a:lnTo>
                  <a:lnTo>
                    <a:pt x="2600903" y="83199"/>
                  </a:lnTo>
                  <a:lnTo>
                    <a:pt x="2641339" y="63866"/>
                  </a:lnTo>
                  <a:lnTo>
                    <a:pt x="2653284" y="56387"/>
                  </a:lnTo>
                  <a:lnTo>
                    <a:pt x="27432" y="56387"/>
                  </a:lnTo>
                  <a:lnTo>
                    <a:pt x="16716" y="52077"/>
                  </a:lnTo>
                  <a:lnTo>
                    <a:pt x="8001" y="40195"/>
                  </a:lnTo>
                  <a:lnTo>
                    <a:pt x="2143" y="22312"/>
                  </a:lnTo>
                  <a:lnTo>
                    <a:pt x="0" y="0"/>
                  </a:lnTo>
                </a:path>
              </a:pathLst>
            </a:custGeom>
            <a:ln w="41148">
              <a:solidFill>
                <a:srgbClr val="DA281C"/>
              </a:solidFill>
            </a:ln>
          </p:spPr>
          <p:txBody>
            <a:bodyPr wrap="square" lIns="0" tIns="0" rIns="0" bIns="0" rtlCol="0"/>
            <a:lstStyle/>
            <a:p>
              <a:endParaRPr/>
            </a:p>
          </p:txBody>
        </p:sp>
        <p:sp>
          <p:nvSpPr>
            <p:cNvPr id="11" name="object 11"/>
            <p:cNvSpPr/>
            <p:nvPr/>
          </p:nvSpPr>
          <p:spPr>
            <a:xfrm>
              <a:off x="3265932" y="1999500"/>
              <a:ext cx="5080000" cy="1729739"/>
            </a:xfrm>
            <a:custGeom>
              <a:avLst/>
              <a:gdLst/>
              <a:ahLst/>
              <a:cxnLst/>
              <a:rect l="l" t="t" r="r" b="b"/>
              <a:pathLst>
                <a:path w="5080000" h="1729739">
                  <a:moveTo>
                    <a:pt x="32004" y="531863"/>
                  </a:moveTo>
                  <a:lnTo>
                    <a:pt x="0" y="531863"/>
                  </a:lnTo>
                  <a:lnTo>
                    <a:pt x="0" y="658355"/>
                  </a:lnTo>
                  <a:lnTo>
                    <a:pt x="32004" y="658355"/>
                  </a:lnTo>
                  <a:lnTo>
                    <a:pt x="32004" y="531863"/>
                  </a:lnTo>
                  <a:close/>
                </a:path>
                <a:path w="5080000" h="1729739">
                  <a:moveTo>
                    <a:pt x="32004" y="312407"/>
                  </a:moveTo>
                  <a:lnTo>
                    <a:pt x="0" y="312407"/>
                  </a:lnTo>
                  <a:lnTo>
                    <a:pt x="0" y="437375"/>
                  </a:lnTo>
                  <a:lnTo>
                    <a:pt x="32004" y="437375"/>
                  </a:lnTo>
                  <a:lnTo>
                    <a:pt x="32004" y="312407"/>
                  </a:lnTo>
                  <a:close/>
                </a:path>
                <a:path w="5080000" h="1729739">
                  <a:moveTo>
                    <a:pt x="32004" y="92951"/>
                  </a:moveTo>
                  <a:lnTo>
                    <a:pt x="0" y="92951"/>
                  </a:lnTo>
                  <a:lnTo>
                    <a:pt x="0" y="217919"/>
                  </a:lnTo>
                  <a:lnTo>
                    <a:pt x="32004" y="217919"/>
                  </a:lnTo>
                  <a:lnTo>
                    <a:pt x="32004" y="92951"/>
                  </a:lnTo>
                  <a:close/>
                </a:path>
                <a:path w="5080000" h="1729739">
                  <a:moveTo>
                    <a:pt x="71628" y="862571"/>
                  </a:moveTo>
                  <a:lnTo>
                    <a:pt x="32004" y="862571"/>
                  </a:lnTo>
                  <a:lnTo>
                    <a:pt x="32004" y="752843"/>
                  </a:lnTo>
                  <a:lnTo>
                    <a:pt x="0" y="752843"/>
                  </a:lnTo>
                  <a:lnTo>
                    <a:pt x="0" y="877811"/>
                  </a:lnTo>
                  <a:lnTo>
                    <a:pt x="15240" y="877811"/>
                  </a:lnTo>
                  <a:lnTo>
                    <a:pt x="15240" y="893051"/>
                  </a:lnTo>
                  <a:lnTo>
                    <a:pt x="71628" y="893051"/>
                  </a:lnTo>
                  <a:lnTo>
                    <a:pt x="71628" y="877811"/>
                  </a:lnTo>
                  <a:lnTo>
                    <a:pt x="71628" y="862571"/>
                  </a:lnTo>
                  <a:close/>
                </a:path>
                <a:path w="5080000" h="1729739">
                  <a:moveTo>
                    <a:pt x="179832" y="21323"/>
                  </a:moveTo>
                  <a:lnTo>
                    <a:pt x="54864" y="21323"/>
                  </a:lnTo>
                  <a:lnTo>
                    <a:pt x="54864" y="51803"/>
                  </a:lnTo>
                  <a:lnTo>
                    <a:pt x="179832" y="51803"/>
                  </a:lnTo>
                  <a:lnTo>
                    <a:pt x="179832" y="21323"/>
                  </a:lnTo>
                  <a:close/>
                </a:path>
                <a:path w="5080000" h="1729739">
                  <a:moveTo>
                    <a:pt x="292608" y="862571"/>
                  </a:moveTo>
                  <a:lnTo>
                    <a:pt x="166116" y="862571"/>
                  </a:lnTo>
                  <a:lnTo>
                    <a:pt x="166116" y="893051"/>
                  </a:lnTo>
                  <a:lnTo>
                    <a:pt x="292608" y="893051"/>
                  </a:lnTo>
                  <a:lnTo>
                    <a:pt x="292608" y="862571"/>
                  </a:lnTo>
                  <a:close/>
                </a:path>
                <a:path w="5080000" h="1729739">
                  <a:moveTo>
                    <a:pt x="400812" y="21323"/>
                  </a:moveTo>
                  <a:lnTo>
                    <a:pt x="274320" y="21323"/>
                  </a:lnTo>
                  <a:lnTo>
                    <a:pt x="274320" y="51803"/>
                  </a:lnTo>
                  <a:lnTo>
                    <a:pt x="400812" y="51803"/>
                  </a:lnTo>
                  <a:lnTo>
                    <a:pt x="400812" y="21323"/>
                  </a:lnTo>
                  <a:close/>
                </a:path>
                <a:path w="5080000" h="1729739">
                  <a:moveTo>
                    <a:pt x="512064" y="862571"/>
                  </a:moveTo>
                  <a:lnTo>
                    <a:pt x="387096" y="862571"/>
                  </a:lnTo>
                  <a:lnTo>
                    <a:pt x="387096" y="893051"/>
                  </a:lnTo>
                  <a:lnTo>
                    <a:pt x="512064" y="893051"/>
                  </a:lnTo>
                  <a:lnTo>
                    <a:pt x="512064" y="862571"/>
                  </a:lnTo>
                  <a:close/>
                </a:path>
                <a:path w="5080000" h="1729739">
                  <a:moveTo>
                    <a:pt x="620268" y="21323"/>
                  </a:moveTo>
                  <a:lnTo>
                    <a:pt x="495300" y="21323"/>
                  </a:lnTo>
                  <a:lnTo>
                    <a:pt x="495300" y="51803"/>
                  </a:lnTo>
                  <a:lnTo>
                    <a:pt x="620268" y="51803"/>
                  </a:lnTo>
                  <a:lnTo>
                    <a:pt x="620268" y="21323"/>
                  </a:lnTo>
                  <a:close/>
                </a:path>
                <a:path w="5080000" h="1729739">
                  <a:moveTo>
                    <a:pt x="733044" y="862571"/>
                  </a:moveTo>
                  <a:lnTo>
                    <a:pt x="606552" y="862571"/>
                  </a:lnTo>
                  <a:lnTo>
                    <a:pt x="606552" y="893051"/>
                  </a:lnTo>
                  <a:lnTo>
                    <a:pt x="733044" y="893051"/>
                  </a:lnTo>
                  <a:lnTo>
                    <a:pt x="733044" y="862571"/>
                  </a:lnTo>
                  <a:close/>
                </a:path>
                <a:path w="5080000" h="1729739">
                  <a:moveTo>
                    <a:pt x="839724" y="21323"/>
                  </a:moveTo>
                  <a:lnTo>
                    <a:pt x="714756" y="21323"/>
                  </a:lnTo>
                  <a:lnTo>
                    <a:pt x="714756" y="51803"/>
                  </a:lnTo>
                  <a:lnTo>
                    <a:pt x="839724" y="51803"/>
                  </a:lnTo>
                  <a:lnTo>
                    <a:pt x="839724" y="21323"/>
                  </a:lnTo>
                  <a:close/>
                </a:path>
                <a:path w="5080000" h="1729739">
                  <a:moveTo>
                    <a:pt x="952500" y="862571"/>
                  </a:moveTo>
                  <a:lnTo>
                    <a:pt x="826008" y="862571"/>
                  </a:lnTo>
                  <a:lnTo>
                    <a:pt x="826008" y="893051"/>
                  </a:lnTo>
                  <a:lnTo>
                    <a:pt x="952500" y="893051"/>
                  </a:lnTo>
                  <a:lnTo>
                    <a:pt x="952500" y="862571"/>
                  </a:lnTo>
                  <a:close/>
                </a:path>
                <a:path w="5080000" h="1729739">
                  <a:moveTo>
                    <a:pt x="1060704" y="21323"/>
                  </a:moveTo>
                  <a:lnTo>
                    <a:pt x="934212" y="21323"/>
                  </a:lnTo>
                  <a:lnTo>
                    <a:pt x="934212" y="51803"/>
                  </a:lnTo>
                  <a:lnTo>
                    <a:pt x="1060704" y="51803"/>
                  </a:lnTo>
                  <a:lnTo>
                    <a:pt x="1060704" y="21323"/>
                  </a:lnTo>
                  <a:close/>
                </a:path>
                <a:path w="5080000" h="1729739">
                  <a:moveTo>
                    <a:pt x="1171956" y="862571"/>
                  </a:moveTo>
                  <a:lnTo>
                    <a:pt x="1046988" y="862571"/>
                  </a:lnTo>
                  <a:lnTo>
                    <a:pt x="1046988" y="893051"/>
                  </a:lnTo>
                  <a:lnTo>
                    <a:pt x="1171956" y="893051"/>
                  </a:lnTo>
                  <a:lnTo>
                    <a:pt x="1171956" y="862571"/>
                  </a:lnTo>
                  <a:close/>
                </a:path>
                <a:path w="5080000" h="1729739">
                  <a:moveTo>
                    <a:pt x="1280160" y="21323"/>
                  </a:moveTo>
                  <a:lnTo>
                    <a:pt x="1155192" y="21323"/>
                  </a:lnTo>
                  <a:lnTo>
                    <a:pt x="1155192" y="51803"/>
                  </a:lnTo>
                  <a:lnTo>
                    <a:pt x="1280160" y="51803"/>
                  </a:lnTo>
                  <a:lnTo>
                    <a:pt x="1280160" y="21323"/>
                  </a:lnTo>
                  <a:close/>
                </a:path>
                <a:path w="5080000" h="1729739">
                  <a:moveTo>
                    <a:pt x="1309116" y="778751"/>
                  </a:moveTo>
                  <a:lnTo>
                    <a:pt x="1277112" y="778751"/>
                  </a:lnTo>
                  <a:lnTo>
                    <a:pt x="1277112" y="862571"/>
                  </a:lnTo>
                  <a:lnTo>
                    <a:pt x="1266444" y="862571"/>
                  </a:lnTo>
                  <a:lnTo>
                    <a:pt x="1266444" y="893051"/>
                  </a:lnTo>
                  <a:lnTo>
                    <a:pt x="1301496" y="893051"/>
                  </a:lnTo>
                  <a:lnTo>
                    <a:pt x="1309116" y="886955"/>
                  </a:lnTo>
                  <a:lnTo>
                    <a:pt x="1309116" y="877811"/>
                  </a:lnTo>
                  <a:lnTo>
                    <a:pt x="1309116" y="862571"/>
                  </a:lnTo>
                  <a:lnTo>
                    <a:pt x="1309116" y="778751"/>
                  </a:lnTo>
                  <a:close/>
                </a:path>
                <a:path w="5080000" h="1729739">
                  <a:moveTo>
                    <a:pt x="1309116" y="559295"/>
                  </a:moveTo>
                  <a:lnTo>
                    <a:pt x="1277112" y="559295"/>
                  </a:lnTo>
                  <a:lnTo>
                    <a:pt x="1277112" y="684263"/>
                  </a:lnTo>
                  <a:lnTo>
                    <a:pt x="1309116" y="684263"/>
                  </a:lnTo>
                  <a:lnTo>
                    <a:pt x="1309116" y="559295"/>
                  </a:lnTo>
                  <a:close/>
                </a:path>
                <a:path w="5080000" h="1729739">
                  <a:moveTo>
                    <a:pt x="1309116" y="338315"/>
                  </a:moveTo>
                  <a:lnTo>
                    <a:pt x="1277112" y="338315"/>
                  </a:lnTo>
                  <a:lnTo>
                    <a:pt x="1277112" y="464807"/>
                  </a:lnTo>
                  <a:lnTo>
                    <a:pt x="1309116" y="464807"/>
                  </a:lnTo>
                  <a:lnTo>
                    <a:pt x="1309116" y="338315"/>
                  </a:lnTo>
                  <a:close/>
                </a:path>
                <a:path w="5080000" h="1729739">
                  <a:moveTo>
                    <a:pt x="1309116" y="118859"/>
                  </a:moveTo>
                  <a:lnTo>
                    <a:pt x="1277112" y="118859"/>
                  </a:lnTo>
                  <a:lnTo>
                    <a:pt x="1277112" y="243827"/>
                  </a:lnTo>
                  <a:lnTo>
                    <a:pt x="1309116" y="243827"/>
                  </a:lnTo>
                  <a:lnTo>
                    <a:pt x="1309116" y="118859"/>
                  </a:lnTo>
                  <a:close/>
                </a:path>
                <a:path w="5080000" h="1729739">
                  <a:moveTo>
                    <a:pt x="3040380" y="1588008"/>
                  </a:moveTo>
                  <a:lnTo>
                    <a:pt x="3009900" y="1588008"/>
                  </a:lnTo>
                  <a:lnTo>
                    <a:pt x="3009900" y="1712976"/>
                  </a:lnTo>
                  <a:lnTo>
                    <a:pt x="3040380" y="1712976"/>
                  </a:lnTo>
                  <a:lnTo>
                    <a:pt x="3040380" y="1588008"/>
                  </a:lnTo>
                  <a:close/>
                </a:path>
                <a:path w="5080000" h="1729739">
                  <a:moveTo>
                    <a:pt x="3040380" y="1367028"/>
                  </a:moveTo>
                  <a:lnTo>
                    <a:pt x="3009900" y="1367028"/>
                  </a:lnTo>
                  <a:lnTo>
                    <a:pt x="3009900" y="1493520"/>
                  </a:lnTo>
                  <a:lnTo>
                    <a:pt x="3040380" y="1493520"/>
                  </a:lnTo>
                  <a:lnTo>
                    <a:pt x="3040380" y="1367028"/>
                  </a:lnTo>
                  <a:close/>
                </a:path>
                <a:path w="5080000" h="1729739">
                  <a:moveTo>
                    <a:pt x="3040380" y="1147572"/>
                  </a:moveTo>
                  <a:lnTo>
                    <a:pt x="3009900" y="1147572"/>
                  </a:lnTo>
                  <a:lnTo>
                    <a:pt x="3009900" y="1272540"/>
                  </a:lnTo>
                  <a:lnTo>
                    <a:pt x="3040380" y="1272540"/>
                  </a:lnTo>
                  <a:lnTo>
                    <a:pt x="3040380" y="1147572"/>
                  </a:lnTo>
                  <a:close/>
                </a:path>
                <a:path w="5080000" h="1729739">
                  <a:moveTo>
                    <a:pt x="3040380" y="928116"/>
                  </a:moveTo>
                  <a:lnTo>
                    <a:pt x="3009900" y="928116"/>
                  </a:lnTo>
                  <a:lnTo>
                    <a:pt x="3009900" y="1053084"/>
                  </a:lnTo>
                  <a:lnTo>
                    <a:pt x="3040380" y="1053084"/>
                  </a:lnTo>
                  <a:lnTo>
                    <a:pt x="3040380" y="928116"/>
                  </a:lnTo>
                  <a:close/>
                </a:path>
                <a:path w="5080000" h="1729739">
                  <a:moveTo>
                    <a:pt x="3040380" y="707136"/>
                  </a:moveTo>
                  <a:lnTo>
                    <a:pt x="3009900" y="707136"/>
                  </a:lnTo>
                  <a:lnTo>
                    <a:pt x="3009900" y="833628"/>
                  </a:lnTo>
                  <a:lnTo>
                    <a:pt x="3040380" y="833628"/>
                  </a:lnTo>
                  <a:lnTo>
                    <a:pt x="3040380" y="707136"/>
                  </a:lnTo>
                  <a:close/>
                </a:path>
                <a:path w="5080000" h="1729739">
                  <a:moveTo>
                    <a:pt x="3040380" y="487680"/>
                  </a:moveTo>
                  <a:lnTo>
                    <a:pt x="3009900" y="487680"/>
                  </a:lnTo>
                  <a:lnTo>
                    <a:pt x="3009900" y="612648"/>
                  </a:lnTo>
                  <a:lnTo>
                    <a:pt x="3040380" y="612648"/>
                  </a:lnTo>
                  <a:lnTo>
                    <a:pt x="3040380" y="487680"/>
                  </a:lnTo>
                  <a:close/>
                </a:path>
                <a:path w="5080000" h="1729739">
                  <a:moveTo>
                    <a:pt x="3040380" y="266700"/>
                  </a:moveTo>
                  <a:lnTo>
                    <a:pt x="3009900" y="266700"/>
                  </a:lnTo>
                  <a:lnTo>
                    <a:pt x="3009900" y="393192"/>
                  </a:lnTo>
                  <a:lnTo>
                    <a:pt x="3040380" y="393192"/>
                  </a:lnTo>
                  <a:lnTo>
                    <a:pt x="3040380" y="266700"/>
                  </a:lnTo>
                  <a:close/>
                </a:path>
                <a:path w="5080000" h="1729739">
                  <a:moveTo>
                    <a:pt x="3223260" y="230124"/>
                  </a:moveTo>
                  <a:lnTo>
                    <a:pt x="3098292" y="230124"/>
                  </a:lnTo>
                  <a:lnTo>
                    <a:pt x="3098292" y="262115"/>
                  </a:lnTo>
                  <a:lnTo>
                    <a:pt x="3223260" y="262115"/>
                  </a:lnTo>
                  <a:lnTo>
                    <a:pt x="3223260" y="230124"/>
                  </a:lnTo>
                  <a:close/>
                </a:path>
                <a:path w="5080000" h="1729739">
                  <a:moveTo>
                    <a:pt x="3243072" y="1697736"/>
                  </a:moveTo>
                  <a:lnTo>
                    <a:pt x="3116580" y="1697736"/>
                  </a:lnTo>
                  <a:lnTo>
                    <a:pt x="3116580" y="1729740"/>
                  </a:lnTo>
                  <a:lnTo>
                    <a:pt x="3243072" y="1729740"/>
                  </a:lnTo>
                  <a:lnTo>
                    <a:pt x="3243072" y="1697736"/>
                  </a:lnTo>
                  <a:close/>
                </a:path>
                <a:path w="5080000" h="1729739">
                  <a:moveTo>
                    <a:pt x="3444240" y="230124"/>
                  </a:moveTo>
                  <a:lnTo>
                    <a:pt x="3317748" y="230124"/>
                  </a:lnTo>
                  <a:lnTo>
                    <a:pt x="3317748" y="262115"/>
                  </a:lnTo>
                  <a:lnTo>
                    <a:pt x="3444240" y="262115"/>
                  </a:lnTo>
                  <a:lnTo>
                    <a:pt x="3444240" y="230124"/>
                  </a:lnTo>
                  <a:close/>
                </a:path>
                <a:path w="5080000" h="1729739">
                  <a:moveTo>
                    <a:pt x="3462528" y="1697736"/>
                  </a:moveTo>
                  <a:lnTo>
                    <a:pt x="3337560" y="1697736"/>
                  </a:lnTo>
                  <a:lnTo>
                    <a:pt x="3337560" y="1729740"/>
                  </a:lnTo>
                  <a:lnTo>
                    <a:pt x="3462528" y="1729740"/>
                  </a:lnTo>
                  <a:lnTo>
                    <a:pt x="3462528" y="1697736"/>
                  </a:lnTo>
                  <a:close/>
                </a:path>
                <a:path w="5080000" h="1729739">
                  <a:moveTo>
                    <a:pt x="3662172" y="1677924"/>
                  </a:moveTo>
                  <a:lnTo>
                    <a:pt x="3630168" y="1677924"/>
                  </a:lnTo>
                  <a:lnTo>
                    <a:pt x="3630168" y="1697736"/>
                  </a:lnTo>
                  <a:lnTo>
                    <a:pt x="3557016" y="1697736"/>
                  </a:lnTo>
                  <a:lnTo>
                    <a:pt x="3557016" y="1729740"/>
                  </a:lnTo>
                  <a:lnTo>
                    <a:pt x="3654552" y="1729740"/>
                  </a:lnTo>
                  <a:lnTo>
                    <a:pt x="3662172" y="1722120"/>
                  </a:lnTo>
                  <a:lnTo>
                    <a:pt x="3662172" y="1712976"/>
                  </a:lnTo>
                  <a:lnTo>
                    <a:pt x="3662172" y="1697736"/>
                  </a:lnTo>
                  <a:lnTo>
                    <a:pt x="3662172" y="1677924"/>
                  </a:lnTo>
                  <a:close/>
                </a:path>
                <a:path w="5080000" h="1729739">
                  <a:moveTo>
                    <a:pt x="3662172" y="1456944"/>
                  </a:moveTo>
                  <a:lnTo>
                    <a:pt x="3630168" y="1456944"/>
                  </a:lnTo>
                  <a:lnTo>
                    <a:pt x="3630168" y="1583436"/>
                  </a:lnTo>
                  <a:lnTo>
                    <a:pt x="3662172" y="1583436"/>
                  </a:lnTo>
                  <a:lnTo>
                    <a:pt x="3662172" y="1456944"/>
                  </a:lnTo>
                  <a:close/>
                </a:path>
                <a:path w="5080000" h="1729739">
                  <a:moveTo>
                    <a:pt x="3662172" y="1237488"/>
                  </a:moveTo>
                  <a:lnTo>
                    <a:pt x="3630168" y="1237488"/>
                  </a:lnTo>
                  <a:lnTo>
                    <a:pt x="3630168" y="1362456"/>
                  </a:lnTo>
                  <a:lnTo>
                    <a:pt x="3662172" y="1362456"/>
                  </a:lnTo>
                  <a:lnTo>
                    <a:pt x="3662172" y="1237488"/>
                  </a:lnTo>
                  <a:close/>
                </a:path>
                <a:path w="5080000" h="1729739">
                  <a:moveTo>
                    <a:pt x="3662172" y="1016508"/>
                  </a:moveTo>
                  <a:lnTo>
                    <a:pt x="3630168" y="1016508"/>
                  </a:lnTo>
                  <a:lnTo>
                    <a:pt x="3630168" y="1143000"/>
                  </a:lnTo>
                  <a:lnTo>
                    <a:pt x="3662172" y="1143000"/>
                  </a:lnTo>
                  <a:lnTo>
                    <a:pt x="3662172" y="1016508"/>
                  </a:lnTo>
                  <a:close/>
                </a:path>
                <a:path w="5080000" h="1729739">
                  <a:moveTo>
                    <a:pt x="3662172" y="797052"/>
                  </a:moveTo>
                  <a:lnTo>
                    <a:pt x="3630168" y="797052"/>
                  </a:lnTo>
                  <a:lnTo>
                    <a:pt x="3630168" y="923544"/>
                  </a:lnTo>
                  <a:lnTo>
                    <a:pt x="3662172" y="923544"/>
                  </a:lnTo>
                  <a:lnTo>
                    <a:pt x="3662172" y="797052"/>
                  </a:lnTo>
                  <a:close/>
                </a:path>
                <a:path w="5080000" h="1729739">
                  <a:moveTo>
                    <a:pt x="3662172" y="577596"/>
                  </a:moveTo>
                  <a:lnTo>
                    <a:pt x="3630168" y="577596"/>
                  </a:lnTo>
                  <a:lnTo>
                    <a:pt x="3630168" y="702564"/>
                  </a:lnTo>
                  <a:lnTo>
                    <a:pt x="3662172" y="702564"/>
                  </a:lnTo>
                  <a:lnTo>
                    <a:pt x="3662172" y="577596"/>
                  </a:lnTo>
                  <a:close/>
                </a:path>
                <a:path w="5080000" h="1729739">
                  <a:moveTo>
                    <a:pt x="3662172" y="356616"/>
                  </a:moveTo>
                  <a:lnTo>
                    <a:pt x="3630168" y="356616"/>
                  </a:lnTo>
                  <a:lnTo>
                    <a:pt x="3630168" y="483108"/>
                  </a:lnTo>
                  <a:lnTo>
                    <a:pt x="3662172" y="483108"/>
                  </a:lnTo>
                  <a:lnTo>
                    <a:pt x="3662172" y="356616"/>
                  </a:lnTo>
                  <a:close/>
                </a:path>
                <a:path w="5080000" h="1729739">
                  <a:moveTo>
                    <a:pt x="3662172" y="237744"/>
                  </a:moveTo>
                  <a:lnTo>
                    <a:pt x="3654552" y="230124"/>
                  </a:lnTo>
                  <a:lnTo>
                    <a:pt x="3537204" y="230124"/>
                  </a:lnTo>
                  <a:lnTo>
                    <a:pt x="3537204" y="262115"/>
                  </a:lnTo>
                  <a:lnTo>
                    <a:pt x="3630168" y="262115"/>
                  </a:lnTo>
                  <a:lnTo>
                    <a:pt x="3646932" y="262115"/>
                  </a:lnTo>
                  <a:lnTo>
                    <a:pt x="3662172" y="262115"/>
                  </a:lnTo>
                  <a:lnTo>
                    <a:pt x="3662172" y="245364"/>
                  </a:lnTo>
                  <a:lnTo>
                    <a:pt x="3662172" y="237744"/>
                  </a:lnTo>
                  <a:close/>
                </a:path>
                <a:path w="5080000" h="1729739">
                  <a:moveTo>
                    <a:pt x="4605515" y="1088136"/>
                  </a:moveTo>
                  <a:lnTo>
                    <a:pt x="4573511" y="1088136"/>
                  </a:lnTo>
                  <a:lnTo>
                    <a:pt x="4573511" y="1214628"/>
                  </a:lnTo>
                  <a:lnTo>
                    <a:pt x="4605515" y="1214628"/>
                  </a:lnTo>
                  <a:lnTo>
                    <a:pt x="4605515" y="1088136"/>
                  </a:lnTo>
                  <a:close/>
                </a:path>
                <a:path w="5080000" h="1729739">
                  <a:moveTo>
                    <a:pt x="4605515" y="868680"/>
                  </a:moveTo>
                  <a:lnTo>
                    <a:pt x="4573511" y="868680"/>
                  </a:lnTo>
                  <a:lnTo>
                    <a:pt x="4573511" y="993648"/>
                  </a:lnTo>
                  <a:lnTo>
                    <a:pt x="4605515" y="993648"/>
                  </a:lnTo>
                  <a:lnTo>
                    <a:pt x="4605515" y="868680"/>
                  </a:lnTo>
                  <a:close/>
                </a:path>
                <a:path w="5080000" h="1729739">
                  <a:moveTo>
                    <a:pt x="4605515" y="647700"/>
                  </a:moveTo>
                  <a:lnTo>
                    <a:pt x="4573511" y="647700"/>
                  </a:lnTo>
                  <a:lnTo>
                    <a:pt x="4573511" y="774192"/>
                  </a:lnTo>
                  <a:lnTo>
                    <a:pt x="4605515" y="774192"/>
                  </a:lnTo>
                  <a:lnTo>
                    <a:pt x="4605515" y="647700"/>
                  </a:lnTo>
                  <a:close/>
                </a:path>
                <a:path w="5080000" h="1729739">
                  <a:moveTo>
                    <a:pt x="4605515" y="428244"/>
                  </a:moveTo>
                  <a:lnTo>
                    <a:pt x="4573511" y="428244"/>
                  </a:lnTo>
                  <a:lnTo>
                    <a:pt x="4573511" y="554736"/>
                  </a:lnTo>
                  <a:lnTo>
                    <a:pt x="4605515" y="554736"/>
                  </a:lnTo>
                  <a:lnTo>
                    <a:pt x="4605515" y="428244"/>
                  </a:lnTo>
                  <a:close/>
                </a:path>
                <a:path w="5080000" h="1729739">
                  <a:moveTo>
                    <a:pt x="4605515" y="208788"/>
                  </a:moveTo>
                  <a:lnTo>
                    <a:pt x="4573511" y="208788"/>
                  </a:lnTo>
                  <a:lnTo>
                    <a:pt x="4573511" y="333756"/>
                  </a:lnTo>
                  <a:lnTo>
                    <a:pt x="4605515" y="333756"/>
                  </a:lnTo>
                  <a:lnTo>
                    <a:pt x="4605515" y="208788"/>
                  </a:lnTo>
                  <a:close/>
                </a:path>
                <a:path w="5080000" h="1729739">
                  <a:moveTo>
                    <a:pt x="4617707" y="0"/>
                  </a:moveTo>
                  <a:lnTo>
                    <a:pt x="4581131" y="0"/>
                  </a:lnTo>
                  <a:lnTo>
                    <a:pt x="4573511" y="6096"/>
                  </a:lnTo>
                  <a:lnTo>
                    <a:pt x="4573511" y="114300"/>
                  </a:lnTo>
                  <a:lnTo>
                    <a:pt x="4605515" y="114300"/>
                  </a:lnTo>
                  <a:lnTo>
                    <a:pt x="4605515" y="30480"/>
                  </a:lnTo>
                  <a:lnTo>
                    <a:pt x="4617707" y="30480"/>
                  </a:lnTo>
                  <a:lnTo>
                    <a:pt x="4617707" y="15227"/>
                  </a:lnTo>
                  <a:lnTo>
                    <a:pt x="4617707" y="0"/>
                  </a:lnTo>
                  <a:close/>
                </a:path>
                <a:path w="5080000" h="1729739">
                  <a:moveTo>
                    <a:pt x="4634471" y="1418844"/>
                  </a:moveTo>
                  <a:lnTo>
                    <a:pt x="4605515" y="1418844"/>
                  </a:lnTo>
                  <a:lnTo>
                    <a:pt x="4605515" y="1309116"/>
                  </a:lnTo>
                  <a:lnTo>
                    <a:pt x="4573511" y="1309116"/>
                  </a:lnTo>
                  <a:lnTo>
                    <a:pt x="4573511" y="1434084"/>
                  </a:lnTo>
                  <a:lnTo>
                    <a:pt x="4590275" y="1434084"/>
                  </a:lnTo>
                  <a:lnTo>
                    <a:pt x="4590275" y="1449324"/>
                  </a:lnTo>
                  <a:lnTo>
                    <a:pt x="4634471" y="1449324"/>
                  </a:lnTo>
                  <a:lnTo>
                    <a:pt x="4634471" y="1434084"/>
                  </a:lnTo>
                  <a:lnTo>
                    <a:pt x="4634471" y="1418844"/>
                  </a:lnTo>
                  <a:close/>
                </a:path>
                <a:path w="5080000" h="1729739">
                  <a:moveTo>
                    <a:pt x="4837163" y="0"/>
                  </a:moveTo>
                  <a:lnTo>
                    <a:pt x="4710671" y="0"/>
                  </a:lnTo>
                  <a:lnTo>
                    <a:pt x="4710671" y="30480"/>
                  </a:lnTo>
                  <a:lnTo>
                    <a:pt x="4837163" y="30480"/>
                  </a:lnTo>
                  <a:lnTo>
                    <a:pt x="4837163" y="0"/>
                  </a:lnTo>
                  <a:close/>
                </a:path>
                <a:path w="5080000" h="1729739">
                  <a:moveTo>
                    <a:pt x="4853927" y="1418844"/>
                  </a:moveTo>
                  <a:lnTo>
                    <a:pt x="4728959" y="1418844"/>
                  </a:lnTo>
                  <a:lnTo>
                    <a:pt x="4728959" y="1449324"/>
                  </a:lnTo>
                  <a:lnTo>
                    <a:pt x="4853927" y="1449324"/>
                  </a:lnTo>
                  <a:lnTo>
                    <a:pt x="4853927" y="1418844"/>
                  </a:lnTo>
                  <a:close/>
                </a:path>
                <a:path w="5080000" h="1729739">
                  <a:moveTo>
                    <a:pt x="5056619" y="0"/>
                  </a:moveTo>
                  <a:lnTo>
                    <a:pt x="4931651" y="0"/>
                  </a:lnTo>
                  <a:lnTo>
                    <a:pt x="4931651" y="30480"/>
                  </a:lnTo>
                  <a:lnTo>
                    <a:pt x="5056619" y="30480"/>
                  </a:lnTo>
                  <a:lnTo>
                    <a:pt x="5056619" y="0"/>
                  </a:lnTo>
                  <a:close/>
                </a:path>
                <a:path w="5080000" h="1729739">
                  <a:moveTo>
                    <a:pt x="5079479" y="1423416"/>
                  </a:moveTo>
                  <a:lnTo>
                    <a:pt x="5058143" y="1423416"/>
                  </a:lnTo>
                  <a:lnTo>
                    <a:pt x="5062715" y="1418844"/>
                  </a:lnTo>
                  <a:lnTo>
                    <a:pt x="4948415" y="1418844"/>
                  </a:lnTo>
                  <a:lnTo>
                    <a:pt x="4948415" y="1449324"/>
                  </a:lnTo>
                  <a:lnTo>
                    <a:pt x="5071859" y="1449324"/>
                  </a:lnTo>
                  <a:lnTo>
                    <a:pt x="5079479" y="1443228"/>
                  </a:lnTo>
                  <a:lnTo>
                    <a:pt x="5079479" y="1434084"/>
                  </a:lnTo>
                  <a:lnTo>
                    <a:pt x="5079479" y="1423416"/>
                  </a:lnTo>
                  <a:close/>
                </a:path>
                <a:path w="5080000" h="1729739">
                  <a:moveTo>
                    <a:pt x="5079479" y="1203960"/>
                  </a:moveTo>
                  <a:lnTo>
                    <a:pt x="5047475" y="1203960"/>
                  </a:lnTo>
                  <a:lnTo>
                    <a:pt x="5047475" y="1328928"/>
                  </a:lnTo>
                  <a:lnTo>
                    <a:pt x="5079479" y="1328928"/>
                  </a:lnTo>
                  <a:lnTo>
                    <a:pt x="5079479" y="1203960"/>
                  </a:lnTo>
                  <a:close/>
                </a:path>
                <a:path w="5080000" h="1729739">
                  <a:moveTo>
                    <a:pt x="5079479" y="982980"/>
                  </a:moveTo>
                  <a:lnTo>
                    <a:pt x="5047475" y="982980"/>
                  </a:lnTo>
                  <a:lnTo>
                    <a:pt x="5047475" y="1109472"/>
                  </a:lnTo>
                  <a:lnTo>
                    <a:pt x="5079479" y="1109472"/>
                  </a:lnTo>
                  <a:lnTo>
                    <a:pt x="5079479" y="982980"/>
                  </a:lnTo>
                  <a:close/>
                </a:path>
                <a:path w="5080000" h="1729739">
                  <a:moveTo>
                    <a:pt x="5079479" y="763524"/>
                  </a:moveTo>
                  <a:lnTo>
                    <a:pt x="5047475" y="763524"/>
                  </a:lnTo>
                  <a:lnTo>
                    <a:pt x="5047475" y="888492"/>
                  </a:lnTo>
                  <a:lnTo>
                    <a:pt x="5079479" y="888492"/>
                  </a:lnTo>
                  <a:lnTo>
                    <a:pt x="5079479" y="763524"/>
                  </a:lnTo>
                  <a:close/>
                </a:path>
                <a:path w="5080000" h="1729739">
                  <a:moveTo>
                    <a:pt x="5079479" y="544068"/>
                  </a:moveTo>
                  <a:lnTo>
                    <a:pt x="5047475" y="544068"/>
                  </a:lnTo>
                  <a:lnTo>
                    <a:pt x="5047475" y="669036"/>
                  </a:lnTo>
                  <a:lnTo>
                    <a:pt x="5079479" y="669036"/>
                  </a:lnTo>
                  <a:lnTo>
                    <a:pt x="5079479" y="544068"/>
                  </a:lnTo>
                  <a:close/>
                </a:path>
                <a:path w="5080000" h="1729739">
                  <a:moveTo>
                    <a:pt x="5079479" y="323088"/>
                  </a:moveTo>
                  <a:lnTo>
                    <a:pt x="5047475" y="323088"/>
                  </a:lnTo>
                  <a:lnTo>
                    <a:pt x="5047475" y="449580"/>
                  </a:lnTo>
                  <a:lnTo>
                    <a:pt x="5079479" y="449580"/>
                  </a:lnTo>
                  <a:lnTo>
                    <a:pt x="5079479" y="323088"/>
                  </a:lnTo>
                  <a:close/>
                </a:path>
                <a:path w="5080000" h="1729739">
                  <a:moveTo>
                    <a:pt x="5079479" y="103632"/>
                  </a:moveTo>
                  <a:lnTo>
                    <a:pt x="5047475" y="103632"/>
                  </a:lnTo>
                  <a:lnTo>
                    <a:pt x="5047475" y="228600"/>
                  </a:lnTo>
                  <a:lnTo>
                    <a:pt x="5079479" y="228600"/>
                  </a:lnTo>
                  <a:lnTo>
                    <a:pt x="5079479" y="103632"/>
                  </a:lnTo>
                  <a:close/>
                </a:path>
              </a:pathLst>
            </a:custGeom>
            <a:solidFill>
              <a:srgbClr val="FF0000"/>
            </a:solidFill>
          </p:spPr>
          <p:txBody>
            <a:bodyPr wrap="square" lIns="0" tIns="0" rIns="0" bIns="0" rtlCol="0"/>
            <a:lstStyle/>
            <a:p>
              <a:endParaRPr/>
            </a:p>
          </p:txBody>
        </p:sp>
        <p:sp>
          <p:nvSpPr>
            <p:cNvPr id="12" name="object 12"/>
            <p:cNvSpPr/>
            <p:nvPr/>
          </p:nvSpPr>
          <p:spPr>
            <a:xfrm>
              <a:off x="3756659" y="1815083"/>
              <a:ext cx="1755775" cy="728980"/>
            </a:xfrm>
            <a:custGeom>
              <a:avLst/>
              <a:gdLst/>
              <a:ahLst/>
              <a:cxnLst/>
              <a:rect l="l" t="t" r="r" b="b"/>
              <a:pathLst>
                <a:path w="1755775" h="728980">
                  <a:moveTo>
                    <a:pt x="1725168" y="185928"/>
                  </a:moveTo>
                  <a:lnTo>
                    <a:pt x="626364" y="185928"/>
                  </a:lnTo>
                  <a:lnTo>
                    <a:pt x="614291" y="183522"/>
                  </a:lnTo>
                  <a:lnTo>
                    <a:pt x="604075" y="176974"/>
                  </a:lnTo>
                  <a:lnTo>
                    <a:pt x="597003" y="167282"/>
                  </a:lnTo>
                  <a:lnTo>
                    <a:pt x="594360" y="155448"/>
                  </a:lnTo>
                  <a:lnTo>
                    <a:pt x="594360" y="30480"/>
                  </a:lnTo>
                  <a:lnTo>
                    <a:pt x="597003" y="18645"/>
                  </a:lnTo>
                  <a:lnTo>
                    <a:pt x="604075" y="8953"/>
                  </a:lnTo>
                  <a:lnTo>
                    <a:pt x="614291" y="2405"/>
                  </a:lnTo>
                  <a:lnTo>
                    <a:pt x="626364" y="0"/>
                  </a:lnTo>
                  <a:lnTo>
                    <a:pt x="1725168" y="0"/>
                  </a:lnTo>
                  <a:lnTo>
                    <a:pt x="1737002" y="2405"/>
                  </a:lnTo>
                  <a:lnTo>
                    <a:pt x="1746694" y="8953"/>
                  </a:lnTo>
                  <a:lnTo>
                    <a:pt x="1753242" y="18645"/>
                  </a:lnTo>
                  <a:lnTo>
                    <a:pt x="1755648" y="30480"/>
                  </a:lnTo>
                  <a:lnTo>
                    <a:pt x="1755648" y="155448"/>
                  </a:lnTo>
                  <a:lnTo>
                    <a:pt x="1753242" y="167282"/>
                  </a:lnTo>
                  <a:lnTo>
                    <a:pt x="1746694" y="176974"/>
                  </a:lnTo>
                  <a:lnTo>
                    <a:pt x="1737002" y="183522"/>
                  </a:lnTo>
                  <a:lnTo>
                    <a:pt x="1725168" y="185928"/>
                  </a:lnTo>
                  <a:close/>
                </a:path>
                <a:path w="1755775" h="728980">
                  <a:moveTo>
                    <a:pt x="0" y="728472"/>
                  </a:moveTo>
                  <a:lnTo>
                    <a:pt x="787908" y="185928"/>
                  </a:lnTo>
                  <a:lnTo>
                    <a:pt x="1078992" y="185928"/>
                  </a:lnTo>
                  <a:lnTo>
                    <a:pt x="0" y="728472"/>
                  </a:lnTo>
                  <a:close/>
                </a:path>
              </a:pathLst>
            </a:custGeom>
            <a:solidFill>
              <a:srgbClr val="FFFFFF"/>
            </a:solidFill>
          </p:spPr>
          <p:txBody>
            <a:bodyPr wrap="square" lIns="0" tIns="0" rIns="0" bIns="0" rtlCol="0"/>
            <a:lstStyle/>
            <a:p>
              <a:endParaRPr/>
            </a:p>
          </p:txBody>
        </p:sp>
        <p:sp>
          <p:nvSpPr>
            <p:cNvPr id="13" name="object 13"/>
            <p:cNvSpPr/>
            <p:nvPr/>
          </p:nvSpPr>
          <p:spPr>
            <a:xfrm>
              <a:off x="3756659" y="1815083"/>
              <a:ext cx="1755775" cy="728980"/>
            </a:xfrm>
            <a:custGeom>
              <a:avLst/>
              <a:gdLst/>
              <a:ahLst/>
              <a:cxnLst/>
              <a:rect l="l" t="t" r="r" b="b"/>
              <a:pathLst>
                <a:path w="1755775" h="728980">
                  <a:moveTo>
                    <a:pt x="594360" y="30479"/>
                  </a:moveTo>
                  <a:lnTo>
                    <a:pt x="597003" y="18645"/>
                  </a:lnTo>
                  <a:lnTo>
                    <a:pt x="604075" y="8953"/>
                  </a:lnTo>
                  <a:lnTo>
                    <a:pt x="614291" y="2405"/>
                  </a:lnTo>
                  <a:lnTo>
                    <a:pt x="626364" y="0"/>
                  </a:lnTo>
                  <a:lnTo>
                    <a:pt x="787908" y="0"/>
                  </a:lnTo>
                  <a:lnTo>
                    <a:pt x="1078992" y="0"/>
                  </a:lnTo>
                  <a:lnTo>
                    <a:pt x="1725168" y="0"/>
                  </a:lnTo>
                  <a:lnTo>
                    <a:pt x="1737002" y="2405"/>
                  </a:lnTo>
                  <a:lnTo>
                    <a:pt x="1746694" y="8953"/>
                  </a:lnTo>
                  <a:lnTo>
                    <a:pt x="1753242" y="18645"/>
                  </a:lnTo>
                  <a:lnTo>
                    <a:pt x="1755648" y="30479"/>
                  </a:lnTo>
                  <a:lnTo>
                    <a:pt x="1755648" y="108203"/>
                  </a:lnTo>
                  <a:lnTo>
                    <a:pt x="1755648" y="155447"/>
                  </a:lnTo>
                  <a:lnTo>
                    <a:pt x="1753242" y="167282"/>
                  </a:lnTo>
                  <a:lnTo>
                    <a:pt x="1746694" y="176974"/>
                  </a:lnTo>
                  <a:lnTo>
                    <a:pt x="1737002" y="183522"/>
                  </a:lnTo>
                  <a:lnTo>
                    <a:pt x="1725168" y="185927"/>
                  </a:lnTo>
                  <a:lnTo>
                    <a:pt x="1078992" y="185927"/>
                  </a:lnTo>
                  <a:lnTo>
                    <a:pt x="0" y="728471"/>
                  </a:lnTo>
                  <a:lnTo>
                    <a:pt x="787908" y="185927"/>
                  </a:lnTo>
                  <a:lnTo>
                    <a:pt x="626364" y="185927"/>
                  </a:lnTo>
                  <a:lnTo>
                    <a:pt x="614291" y="183522"/>
                  </a:lnTo>
                  <a:lnTo>
                    <a:pt x="604075" y="176974"/>
                  </a:lnTo>
                  <a:lnTo>
                    <a:pt x="597003" y="167282"/>
                  </a:lnTo>
                  <a:lnTo>
                    <a:pt x="594360" y="155447"/>
                  </a:lnTo>
                  <a:lnTo>
                    <a:pt x="594360" y="108203"/>
                  </a:lnTo>
                  <a:lnTo>
                    <a:pt x="594360" y="30479"/>
                  </a:lnTo>
                  <a:close/>
                </a:path>
              </a:pathLst>
            </a:custGeom>
            <a:ln w="27432">
              <a:solidFill>
                <a:srgbClr val="4472C3"/>
              </a:solidFill>
            </a:ln>
          </p:spPr>
          <p:txBody>
            <a:bodyPr wrap="square" lIns="0" tIns="0" rIns="0" bIns="0" rtlCol="0"/>
            <a:lstStyle/>
            <a:p>
              <a:endParaRPr/>
            </a:p>
          </p:txBody>
        </p:sp>
        <p:sp>
          <p:nvSpPr>
            <p:cNvPr id="14" name="object 14"/>
            <p:cNvSpPr/>
            <p:nvPr/>
          </p:nvSpPr>
          <p:spPr>
            <a:xfrm>
              <a:off x="8083296" y="1880616"/>
              <a:ext cx="1407160" cy="1190625"/>
            </a:xfrm>
            <a:custGeom>
              <a:avLst/>
              <a:gdLst/>
              <a:ahLst/>
              <a:cxnLst/>
              <a:rect l="l" t="t" r="r" b="b"/>
              <a:pathLst>
                <a:path w="1407159" h="1190625">
                  <a:moveTo>
                    <a:pt x="1376172" y="185928"/>
                  </a:moveTo>
                  <a:lnTo>
                    <a:pt x="277368" y="185928"/>
                  </a:lnTo>
                  <a:lnTo>
                    <a:pt x="265295" y="183522"/>
                  </a:lnTo>
                  <a:lnTo>
                    <a:pt x="255079" y="176974"/>
                  </a:lnTo>
                  <a:lnTo>
                    <a:pt x="248007" y="167282"/>
                  </a:lnTo>
                  <a:lnTo>
                    <a:pt x="245364" y="155448"/>
                  </a:lnTo>
                  <a:lnTo>
                    <a:pt x="245364" y="32004"/>
                  </a:lnTo>
                  <a:lnTo>
                    <a:pt x="248007" y="19288"/>
                  </a:lnTo>
                  <a:lnTo>
                    <a:pt x="255079" y="9144"/>
                  </a:lnTo>
                  <a:lnTo>
                    <a:pt x="265295" y="2428"/>
                  </a:lnTo>
                  <a:lnTo>
                    <a:pt x="277368" y="0"/>
                  </a:lnTo>
                  <a:lnTo>
                    <a:pt x="1376172" y="0"/>
                  </a:lnTo>
                  <a:lnTo>
                    <a:pt x="1388006" y="2428"/>
                  </a:lnTo>
                  <a:lnTo>
                    <a:pt x="1397698" y="9144"/>
                  </a:lnTo>
                  <a:lnTo>
                    <a:pt x="1404246" y="19288"/>
                  </a:lnTo>
                  <a:lnTo>
                    <a:pt x="1406652" y="32004"/>
                  </a:lnTo>
                  <a:lnTo>
                    <a:pt x="1406652" y="155448"/>
                  </a:lnTo>
                  <a:lnTo>
                    <a:pt x="1404246" y="167282"/>
                  </a:lnTo>
                  <a:lnTo>
                    <a:pt x="1397698" y="176974"/>
                  </a:lnTo>
                  <a:lnTo>
                    <a:pt x="1388006" y="183522"/>
                  </a:lnTo>
                  <a:lnTo>
                    <a:pt x="1376172" y="185928"/>
                  </a:lnTo>
                  <a:close/>
                </a:path>
                <a:path w="1407159" h="1190625">
                  <a:moveTo>
                    <a:pt x="0" y="1190244"/>
                  </a:moveTo>
                  <a:lnTo>
                    <a:pt x="438912" y="185928"/>
                  </a:lnTo>
                  <a:lnTo>
                    <a:pt x="729996" y="185928"/>
                  </a:lnTo>
                  <a:lnTo>
                    <a:pt x="0" y="1190244"/>
                  </a:lnTo>
                  <a:close/>
                </a:path>
              </a:pathLst>
            </a:custGeom>
            <a:solidFill>
              <a:srgbClr val="FFFFFF"/>
            </a:solidFill>
          </p:spPr>
          <p:txBody>
            <a:bodyPr wrap="square" lIns="0" tIns="0" rIns="0" bIns="0" rtlCol="0"/>
            <a:lstStyle/>
            <a:p>
              <a:endParaRPr/>
            </a:p>
          </p:txBody>
        </p:sp>
        <p:sp>
          <p:nvSpPr>
            <p:cNvPr id="15" name="object 15"/>
            <p:cNvSpPr/>
            <p:nvPr/>
          </p:nvSpPr>
          <p:spPr>
            <a:xfrm>
              <a:off x="8083296" y="1880616"/>
              <a:ext cx="1407160" cy="1190625"/>
            </a:xfrm>
            <a:custGeom>
              <a:avLst/>
              <a:gdLst/>
              <a:ahLst/>
              <a:cxnLst/>
              <a:rect l="l" t="t" r="r" b="b"/>
              <a:pathLst>
                <a:path w="1407159" h="1190625">
                  <a:moveTo>
                    <a:pt x="245364" y="32003"/>
                  </a:moveTo>
                  <a:lnTo>
                    <a:pt x="248007" y="19288"/>
                  </a:lnTo>
                  <a:lnTo>
                    <a:pt x="255079" y="9143"/>
                  </a:lnTo>
                  <a:lnTo>
                    <a:pt x="265295" y="2428"/>
                  </a:lnTo>
                  <a:lnTo>
                    <a:pt x="277368" y="0"/>
                  </a:lnTo>
                  <a:lnTo>
                    <a:pt x="438912" y="0"/>
                  </a:lnTo>
                  <a:lnTo>
                    <a:pt x="729996" y="0"/>
                  </a:lnTo>
                  <a:lnTo>
                    <a:pt x="1376172" y="0"/>
                  </a:lnTo>
                  <a:lnTo>
                    <a:pt x="1388006" y="2428"/>
                  </a:lnTo>
                  <a:lnTo>
                    <a:pt x="1397698" y="9143"/>
                  </a:lnTo>
                  <a:lnTo>
                    <a:pt x="1404246" y="19288"/>
                  </a:lnTo>
                  <a:lnTo>
                    <a:pt x="1406651" y="32003"/>
                  </a:lnTo>
                  <a:lnTo>
                    <a:pt x="1406651" y="108203"/>
                  </a:lnTo>
                  <a:lnTo>
                    <a:pt x="1406651" y="155447"/>
                  </a:lnTo>
                  <a:lnTo>
                    <a:pt x="1404246" y="167282"/>
                  </a:lnTo>
                  <a:lnTo>
                    <a:pt x="1397698" y="176974"/>
                  </a:lnTo>
                  <a:lnTo>
                    <a:pt x="1388006" y="183522"/>
                  </a:lnTo>
                  <a:lnTo>
                    <a:pt x="1376172" y="185927"/>
                  </a:lnTo>
                  <a:lnTo>
                    <a:pt x="729996" y="185927"/>
                  </a:lnTo>
                  <a:lnTo>
                    <a:pt x="0" y="1190243"/>
                  </a:lnTo>
                  <a:lnTo>
                    <a:pt x="438912" y="185927"/>
                  </a:lnTo>
                  <a:lnTo>
                    <a:pt x="277368" y="185927"/>
                  </a:lnTo>
                  <a:lnTo>
                    <a:pt x="265295" y="183522"/>
                  </a:lnTo>
                  <a:lnTo>
                    <a:pt x="255079" y="176974"/>
                  </a:lnTo>
                  <a:lnTo>
                    <a:pt x="248007" y="167282"/>
                  </a:lnTo>
                  <a:lnTo>
                    <a:pt x="245364" y="155447"/>
                  </a:lnTo>
                  <a:lnTo>
                    <a:pt x="245364" y="108203"/>
                  </a:lnTo>
                  <a:lnTo>
                    <a:pt x="245364" y="32003"/>
                  </a:lnTo>
                  <a:close/>
                </a:path>
              </a:pathLst>
            </a:custGeom>
            <a:ln w="27432">
              <a:solidFill>
                <a:srgbClr val="4472C3"/>
              </a:solidFill>
            </a:ln>
          </p:spPr>
          <p:txBody>
            <a:bodyPr wrap="square" lIns="0" tIns="0" rIns="0" bIns="0" rtlCol="0"/>
            <a:lstStyle/>
            <a:p>
              <a:endParaRPr/>
            </a:p>
          </p:txBody>
        </p:sp>
      </p:grpSp>
      <p:sp>
        <p:nvSpPr>
          <p:cNvPr id="18" name="object 18"/>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19" name="object 19"/>
          <p:cNvGrpSpPr/>
          <p:nvPr/>
        </p:nvGrpSpPr>
        <p:grpSpPr>
          <a:xfrm>
            <a:off x="266007" y="734210"/>
            <a:ext cx="2089727" cy="5469031"/>
            <a:chOff x="292607" y="832104"/>
            <a:chExt cx="2298700" cy="6198235"/>
          </a:xfrm>
        </p:grpSpPr>
        <p:pic>
          <p:nvPicPr>
            <p:cNvPr id="20" name="object 20"/>
            <p:cNvPicPr/>
            <p:nvPr/>
          </p:nvPicPr>
          <p:blipFill>
            <a:blip r:embed="rId6" cstate="print"/>
            <a:stretch>
              <a:fillRect/>
            </a:stretch>
          </p:blipFill>
          <p:spPr>
            <a:xfrm>
              <a:off x="292607" y="832104"/>
              <a:ext cx="2298192" cy="6198108"/>
            </a:xfrm>
            <a:prstGeom prst="rect">
              <a:avLst/>
            </a:prstGeom>
          </p:spPr>
        </p:pic>
        <p:pic>
          <p:nvPicPr>
            <p:cNvPr id="21" name="object 21"/>
            <p:cNvPicPr/>
            <p:nvPr/>
          </p:nvPicPr>
          <p:blipFill>
            <a:blip r:embed="rId7" cstate="print"/>
            <a:stretch>
              <a:fillRect/>
            </a:stretch>
          </p:blipFill>
          <p:spPr>
            <a:xfrm>
              <a:off x="315467" y="832104"/>
              <a:ext cx="2272283" cy="6198108"/>
            </a:xfrm>
            <a:prstGeom prst="rect">
              <a:avLst/>
            </a:prstGeom>
          </p:spPr>
        </p:pic>
      </p:grpSp>
      <p:graphicFrame>
        <p:nvGraphicFramePr>
          <p:cNvPr id="22" name="object 22"/>
          <p:cNvGraphicFramePr>
            <a:graphicFrameLocks noGrp="1"/>
          </p:cNvGraphicFramePr>
          <p:nvPr>
            <p:extLst>
              <p:ext uri="{D42A27DB-BD31-4B8C-83A1-F6EECF244321}">
                <p14:modId xmlns:p14="http://schemas.microsoft.com/office/powerpoint/2010/main" val="1843261989"/>
              </p:ext>
            </p:extLst>
          </p:nvPr>
        </p:nvGraphicFramePr>
        <p:xfrm>
          <a:off x="471021" y="459833"/>
          <a:ext cx="8887689" cy="6300492"/>
        </p:xfrm>
        <a:graphic>
          <a:graphicData uri="http://schemas.openxmlformats.org/drawingml/2006/table">
            <a:tbl>
              <a:tblPr firstRow="1" bandRow="1">
                <a:tableStyleId>{2D5ABB26-0587-4C30-8999-92F81FD0307C}</a:tableStyleId>
              </a:tblPr>
              <a:tblGrid>
                <a:gridCol w="1644649"/>
                <a:gridCol w="426604"/>
                <a:gridCol w="105063"/>
                <a:gridCol w="6411768"/>
                <a:gridCol w="299605"/>
              </a:tblGrid>
              <a:tr h="287431">
                <a:tc gridSpan="2">
                  <a:txBody>
                    <a:bodyPr/>
                    <a:lstStyle/>
                    <a:p>
                      <a:pPr marL="10668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24">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24">
                  <a:txBody>
                    <a:bodyPr/>
                    <a:lstStyle/>
                    <a:p>
                      <a:pPr marL="100330">
                        <a:lnSpc>
                          <a:spcPct val="100000"/>
                        </a:lnSpc>
                        <a:spcBef>
                          <a:spcPts val="330"/>
                        </a:spcBef>
                      </a:pPr>
                      <a:r>
                        <a:rPr sz="1100" b="1" spc="-10" dirty="0">
                          <a:latin typeface="Calibri"/>
                          <a:cs typeface="Calibri"/>
                        </a:rPr>
                        <a:t>Observation:</a:t>
                      </a:r>
                      <a:endParaRPr sz="1100" dirty="0">
                        <a:latin typeface="Calibri"/>
                        <a:cs typeface="Calibri"/>
                      </a:endParaRPr>
                    </a:p>
                    <a:p>
                      <a:pPr marL="351790" marR="92075" indent="-252095" algn="just">
                        <a:lnSpc>
                          <a:spcPct val="100800"/>
                        </a:lnSpc>
                        <a:spcBef>
                          <a:spcPts val="5"/>
                        </a:spcBef>
                        <a:buAutoNum type="alphaLcPeriod"/>
                        <a:tabLst>
                          <a:tab pos="351790" algn="l"/>
                        </a:tabLst>
                      </a:pPr>
                      <a:r>
                        <a:rPr sz="1100" b="1" u="sng" dirty="0">
                          <a:uFill>
                            <a:solidFill>
                              <a:srgbClr val="000000"/>
                            </a:solidFill>
                          </a:uFill>
                          <a:latin typeface="Calibri"/>
                          <a:cs typeface="Calibri"/>
                        </a:rPr>
                        <a:t>Issue</a:t>
                      </a:r>
                      <a:r>
                        <a:rPr sz="1100" b="1" u="sng" spc="45" dirty="0">
                          <a:uFill>
                            <a:solidFill>
                              <a:srgbClr val="000000"/>
                            </a:solidFill>
                          </a:uFill>
                          <a:latin typeface="Calibri"/>
                          <a:cs typeface="Calibri"/>
                        </a:rPr>
                        <a:t> </a:t>
                      </a:r>
                      <a:r>
                        <a:rPr sz="1100" b="1" u="sng" dirty="0">
                          <a:uFill>
                            <a:solidFill>
                              <a:srgbClr val="000000"/>
                            </a:solidFill>
                          </a:uFill>
                          <a:latin typeface="Calibri"/>
                          <a:cs typeface="Calibri"/>
                        </a:rPr>
                        <a:t>pertaining</a:t>
                      </a:r>
                      <a:r>
                        <a:rPr sz="1100" b="1" u="sng" spc="65" dirty="0">
                          <a:uFill>
                            <a:solidFill>
                              <a:srgbClr val="000000"/>
                            </a:solidFill>
                          </a:uFill>
                          <a:latin typeface="Calibri"/>
                          <a:cs typeface="Calibri"/>
                        </a:rPr>
                        <a:t> </a:t>
                      </a:r>
                      <a:r>
                        <a:rPr sz="1100" b="1" u="sng" dirty="0">
                          <a:uFill>
                            <a:solidFill>
                              <a:srgbClr val="000000"/>
                            </a:solidFill>
                          </a:uFill>
                          <a:latin typeface="Calibri"/>
                          <a:cs typeface="Calibri"/>
                        </a:rPr>
                        <a:t>to</a:t>
                      </a:r>
                      <a:r>
                        <a:rPr sz="1100" b="1" u="sng" spc="45" dirty="0">
                          <a:uFill>
                            <a:solidFill>
                              <a:srgbClr val="000000"/>
                            </a:solidFill>
                          </a:uFill>
                          <a:latin typeface="Calibri"/>
                          <a:cs typeface="Calibri"/>
                        </a:rPr>
                        <a:t> </a:t>
                      </a:r>
                      <a:r>
                        <a:rPr sz="1100" b="1" u="sng" dirty="0">
                          <a:uFill>
                            <a:solidFill>
                              <a:srgbClr val="000000"/>
                            </a:solidFill>
                          </a:uFill>
                          <a:latin typeface="Calibri"/>
                          <a:cs typeface="Calibri"/>
                        </a:rPr>
                        <a:t>Honeycombing</a:t>
                      </a:r>
                      <a:r>
                        <a:rPr sz="1100" dirty="0">
                          <a:latin typeface="Calibri"/>
                          <a:cs typeface="Calibri"/>
                        </a:rPr>
                        <a:t>:</a:t>
                      </a:r>
                      <a:r>
                        <a:rPr sz="1100" spc="400" dirty="0">
                          <a:latin typeface="Calibri"/>
                          <a:cs typeface="Calibri"/>
                        </a:rPr>
                        <a:t> </a:t>
                      </a:r>
                      <a:r>
                        <a:rPr sz="1100" dirty="0">
                          <a:latin typeface="Calibri"/>
                          <a:cs typeface="Calibri"/>
                        </a:rPr>
                        <a:t>Noted</a:t>
                      </a:r>
                      <a:r>
                        <a:rPr sz="1100" spc="60" dirty="0">
                          <a:latin typeface="Calibri"/>
                          <a:cs typeface="Calibri"/>
                        </a:rPr>
                        <a:t> </a:t>
                      </a:r>
                      <a:r>
                        <a:rPr sz="1100" dirty="0">
                          <a:latin typeface="Calibri"/>
                          <a:cs typeface="Calibri"/>
                        </a:rPr>
                        <a:t>5</a:t>
                      </a:r>
                      <a:r>
                        <a:rPr sz="1100" spc="65" dirty="0">
                          <a:latin typeface="Calibri"/>
                          <a:cs typeface="Calibri"/>
                        </a:rPr>
                        <a:t> </a:t>
                      </a:r>
                      <a:r>
                        <a:rPr sz="1100" dirty="0">
                          <a:latin typeface="Calibri"/>
                          <a:cs typeface="Calibri"/>
                        </a:rPr>
                        <a:t>instances</a:t>
                      </a:r>
                      <a:r>
                        <a:rPr sz="1100" spc="55" dirty="0">
                          <a:latin typeface="Calibri"/>
                          <a:cs typeface="Calibri"/>
                        </a:rPr>
                        <a:t> </a:t>
                      </a:r>
                      <a:r>
                        <a:rPr sz="1100" dirty="0">
                          <a:latin typeface="Calibri"/>
                          <a:cs typeface="Calibri"/>
                        </a:rPr>
                        <a:t>out</a:t>
                      </a:r>
                      <a:r>
                        <a:rPr sz="1100" spc="60" dirty="0">
                          <a:latin typeface="Calibri"/>
                          <a:cs typeface="Calibri"/>
                        </a:rPr>
                        <a:t> </a:t>
                      </a:r>
                      <a:r>
                        <a:rPr sz="1100" dirty="0">
                          <a:latin typeface="Calibri"/>
                          <a:cs typeface="Calibri"/>
                        </a:rPr>
                        <a:t>of</a:t>
                      </a:r>
                      <a:r>
                        <a:rPr sz="1100" spc="70" dirty="0">
                          <a:latin typeface="Calibri"/>
                          <a:cs typeface="Calibri"/>
                        </a:rPr>
                        <a:t> </a:t>
                      </a:r>
                      <a:r>
                        <a:rPr sz="1100" dirty="0">
                          <a:latin typeface="Calibri"/>
                          <a:cs typeface="Calibri"/>
                        </a:rPr>
                        <a:t>8</a:t>
                      </a:r>
                      <a:r>
                        <a:rPr sz="1100" spc="45" dirty="0">
                          <a:latin typeface="Calibri"/>
                          <a:cs typeface="Calibri"/>
                        </a:rPr>
                        <a:t> </a:t>
                      </a:r>
                      <a:r>
                        <a:rPr sz="1100" dirty="0">
                          <a:latin typeface="Calibri"/>
                          <a:cs typeface="Calibri"/>
                        </a:rPr>
                        <a:t>sample</a:t>
                      </a:r>
                      <a:r>
                        <a:rPr sz="1100" spc="45" dirty="0">
                          <a:latin typeface="Calibri"/>
                          <a:cs typeface="Calibri"/>
                        </a:rPr>
                        <a:t> </a:t>
                      </a:r>
                      <a:r>
                        <a:rPr sz="1100" dirty="0">
                          <a:latin typeface="Calibri"/>
                          <a:cs typeface="Calibri"/>
                        </a:rPr>
                        <a:t>where</a:t>
                      </a:r>
                      <a:r>
                        <a:rPr sz="1100" spc="60" dirty="0">
                          <a:latin typeface="Calibri"/>
                          <a:cs typeface="Calibri"/>
                        </a:rPr>
                        <a:t> </a:t>
                      </a:r>
                      <a:r>
                        <a:rPr sz="1100" dirty="0">
                          <a:latin typeface="Calibri"/>
                          <a:cs typeface="Calibri"/>
                        </a:rPr>
                        <a:t>honeycombing</a:t>
                      </a:r>
                      <a:r>
                        <a:rPr sz="1100" spc="60" dirty="0">
                          <a:latin typeface="Calibri"/>
                          <a:cs typeface="Calibri"/>
                        </a:rPr>
                        <a:t> </a:t>
                      </a:r>
                      <a:r>
                        <a:rPr sz="1100" dirty="0">
                          <a:latin typeface="Calibri"/>
                          <a:cs typeface="Calibri"/>
                        </a:rPr>
                        <a:t>with</a:t>
                      </a:r>
                      <a:r>
                        <a:rPr sz="1100" spc="60" dirty="0">
                          <a:latin typeface="Calibri"/>
                          <a:cs typeface="Calibri"/>
                        </a:rPr>
                        <a:t> </a:t>
                      </a:r>
                      <a:r>
                        <a:rPr sz="1100" spc="-10" dirty="0">
                          <a:latin typeface="Calibri"/>
                          <a:cs typeface="Calibri"/>
                        </a:rPr>
                        <a:t>voids </a:t>
                      </a:r>
                      <a:r>
                        <a:rPr sz="1100" dirty="0">
                          <a:latin typeface="Calibri"/>
                          <a:cs typeface="Calibri"/>
                        </a:rPr>
                        <a:t>and</a:t>
                      </a:r>
                      <a:r>
                        <a:rPr sz="1100" spc="-20" dirty="0">
                          <a:latin typeface="Calibri"/>
                          <a:cs typeface="Calibri"/>
                        </a:rPr>
                        <a:t> </a:t>
                      </a:r>
                      <a:r>
                        <a:rPr sz="1100" dirty="0">
                          <a:latin typeface="Calibri"/>
                          <a:cs typeface="Calibri"/>
                        </a:rPr>
                        <a:t>surface</a:t>
                      </a:r>
                      <a:r>
                        <a:rPr sz="1100" spc="-5" dirty="0">
                          <a:latin typeface="Calibri"/>
                          <a:cs typeface="Calibri"/>
                        </a:rPr>
                        <a:t> </a:t>
                      </a:r>
                      <a:r>
                        <a:rPr sz="1100" dirty="0">
                          <a:latin typeface="Calibri"/>
                          <a:cs typeface="Calibri"/>
                        </a:rPr>
                        <a:t>irregularities was</a:t>
                      </a:r>
                      <a:r>
                        <a:rPr sz="1100" spc="15" dirty="0">
                          <a:latin typeface="Calibri"/>
                          <a:cs typeface="Calibri"/>
                        </a:rPr>
                        <a:t> </a:t>
                      </a:r>
                      <a:r>
                        <a:rPr sz="1100" dirty="0">
                          <a:latin typeface="Calibri"/>
                          <a:cs typeface="Calibri"/>
                        </a:rPr>
                        <a:t>observed</a:t>
                      </a:r>
                      <a:r>
                        <a:rPr sz="1100" spc="-5" dirty="0">
                          <a:latin typeface="Calibri"/>
                          <a:cs typeface="Calibri"/>
                        </a:rPr>
                        <a:t> </a:t>
                      </a:r>
                      <a:r>
                        <a:rPr sz="1100" dirty="0">
                          <a:latin typeface="Calibri"/>
                          <a:cs typeface="Calibri"/>
                        </a:rPr>
                        <a:t>in</a:t>
                      </a:r>
                      <a:r>
                        <a:rPr sz="1100" spc="-15" dirty="0">
                          <a:latin typeface="Calibri"/>
                          <a:cs typeface="Calibri"/>
                        </a:rPr>
                        <a:t> </a:t>
                      </a:r>
                      <a:r>
                        <a:rPr sz="1100" dirty="0">
                          <a:latin typeface="Calibri"/>
                          <a:cs typeface="Calibri"/>
                        </a:rPr>
                        <a:t>cast</a:t>
                      </a:r>
                      <a:r>
                        <a:rPr sz="1100" spc="-15" dirty="0">
                          <a:latin typeface="Calibri"/>
                          <a:cs typeface="Calibri"/>
                        </a:rPr>
                        <a:t> </a:t>
                      </a:r>
                      <a:r>
                        <a:rPr sz="1100" dirty="0">
                          <a:latin typeface="Calibri"/>
                          <a:cs typeface="Calibri"/>
                        </a:rPr>
                        <a:t>concrete</a:t>
                      </a:r>
                      <a:r>
                        <a:rPr sz="1100" spc="-10" dirty="0">
                          <a:latin typeface="Calibri"/>
                          <a:cs typeface="Calibri"/>
                        </a:rPr>
                        <a:t> </a:t>
                      </a:r>
                      <a:r>
                        <a:rPr sz="1100" dirty="0">
                          <a:latin typeface="Calibri"/>
                          <a:cs typeface="Calibri"/>
                        </a:rPr>
                        <a:t>structures,</a:t>
                      </a:r>
                      <a:r>
                        <a:rPr sz="1100" spc="5" dirty="0">
                          <a:latin typeface="Calibri"/>
                          <a:cs typeface="Calibri"/>
                        </a:rPr>
                        <a:t> </a:t>
                      </a:r>
                      <a:r>
                        <a:rPr sz="1100" dirty="0">
                          <a:latin typeface="Calibri"/>
                          <a:cs typeface="Calibri"/>
                        </a:rPr>
                        <a:t>indicating inadequate</a:t>
                      </a:r>
                      <a:r>
                        <a:rPr sz="1100" spc="5" dirty="0">
                          <a:latin typeface="Calibri"/>
                          <a:cs typeface="Calibri"/>
                        </a:rPr>
                        <a:t> </a:t>
                      </a:r>
                      <a:r>
                        <a:rPr sz="1100" dirty="0">
                          <a:latin typeface="Calibri"/>
                          <a:cs typeface="Calibri"/>
                        </a:rPr>
                        <a:t>compaction</a:t>
                      </a:r>
                      <a:r>
                        <a:rPr sz="1100" spc="5" dirty="0">
                          <a:latin typeface="Calibri"/>
                          <a:cs typeface="Calibri"/>
                        </a:rPr>
                        <a:t> </a:t>
                      </a:r>
                      <a:r>
                        <a:rPr sz="1100" spc="-25" dirty="0">
                          <a:latin typeface="Calibri"/>
                          <a:cs typeface="Calibri"/>
                        </a:rPr>
                        <a:t>and </a:t>
                      </a:r>
                      <a:r>
                        <a:rPr sz="1100" spc="-10" dirty="0">
                          <a:latin typeface="Calibri"/>
                          <a:cs typeface="Calibri"/>
                        </a:rPr>
                        <a:t>consolidation</a:t>
                      </a:r>
                      <a:r>
                        <a:rPr sz="1100" spc="15" dirty="0">
                          <a:latin typeface="Calibri"/>
                          <a:cs typeface="Calibri"/>
                        </a:rPr>
                        <a:t> </a:t>
                      </a:r>
                      <a:r>
                        <a:rPr sz="1100" dirty="0">
                          <a:latin typeface="Calibri"/>
                          <a:cs typeface="Calibri"/>
                        </a:rPr>
                        <a:t>during</a:t>
                      </a:r>
                      <a:r>
                        <a:rPr sz="1100" spc="45" dirty="0">
                          <a:latin typeface="Calibri"/>
                          <a:cs typeface="Calibri"/>
                        </a:rPr>
                        <a:t> </a:t>
                      </a:r>
                      <a:r>
                        <a:rPr sz="1100" spc="-10" dirty="0">
                          <a:latin typeface="Calibri"/>
                          <a:cs typeface="Calibri"/>
                        </a:rPr>
                        <a:t>casting.</a:t>
                      </a:r>
                      <a:endParaRPr sz="1100" dirty="0">
                        <a:latin typeface="Calibri"/>
                        <a:cs typeface="Calibri"/>
                      </a:endParaRPr>
                    </a:p>
                    <a:p>
                      <a:pPr>
                        <a:lnSpc>
                          <a:spcPct val="100000"/>
                        </a:lnSpc>
                        <a:spcBef>
                          <a:spcPts val="265"/>
                        </a:spcBef>
                        <a:buFont typeface="Calibri"/>
                        <a:buAutoNum type="alphaLcPeriod"/>
                      </a:pPr>
                      <a:endParaRPr sz="1100" dirty="0">
                        <a:latin typeface="Times New Roman"/>
                        <a:cs typeface="Times New Roman"/>
                      </a:endParaRPr>
                    </a:p>
                    <a:p>
                      <a:pPr marL="1788795">
                        <a:lnSpc>
                          <a:spcPct val="100000"/>
                        </a:lnSpc>
                        <a:tabLst>
                          <a:tab pos="5766435" algn="l"/>
                        </a:tabLst>
                      </a:pPr>
                      <a:r>
                        <a:rPr sz="800" b="1" dirty="0">
                          <a:latin typeface="Verdana"/>
                          <a:cs typeface="Verdana"/>
                        </a:rPr>
                        <a:t>Rebars</a:t>
                      </a:r>
                      <a:r>
                        <a:rPr sz="800" b="1" spc="125" dirty="0">
                          <a:latin typeface="Verdana"/>
                          <a:cs typeface="Verdana"/>
                        </a:rPr>
                        <a:t> </a:t>
                      </a:r>
                      <a:r>
                        <a:rPr sz="800" b="1" spc="-10" dirty="0">
                          <a:latin typeface="Verdana"/>
                          <a:cs typeface="Verdana"/>
                        </a:rPr>
                        <a:t>visible</a:t>
                      </a:r>
                      <a:r>
                        <a:rPr sz="800" b="1" dirty="0">
                          <a:latin typeface="Verdana"/>
                          <a:cs typeface="Verdana"/>
                        </a:rPr>
                        <a:t>	</a:t>
                      </a:r>
                      <a:r>
                        <a:rPr sz="1100" b="1" baseline="-32679" dirty="0">
                          <a:latin typeface="Verdana"/>
                          <a:cs typeface="Verdana"/>
                        </a:rPr>
                        <a:t>Rebars</a:t>
                      </a:r>
                      <a:r>
                        <a:rPr sz="1100" b="1" spc="187" baseline="-32679" dirty="0">
                          <a:latin typeface="Verdana"/>
                          <a:cs typeface="Verdana"/>
                        </a:rPr>
                        <a:t> </a:t>
                      </a:r>
                      <a:r>
                        <a:rPr sz="1100" b="1" spc="-15" baseline="-32679" dirty="0">
                          <a:latin typeface="Verdana"/>
                          <a:cs typeface="Verdana"/>
                        </a:rPr>
                        <a:t>visible</a:t>
                      </a:r>
                      <a:endParaRPr sz="1100" baseline="-32679" dirty="0">
                        <a:latin typeface="Verdana"/>
                        <a:cs typeface="Verdana"/>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marL="821055" algn="just">
                        <a:lnSpc>
                          <a:spcPct val="100000"/>
                        </a:lnSpc>
                      </a:pPr>
                      <a:endParaRPr lang="en-US" sz="800" b="0" dirty="0" smtClean="0">
                        <a:latin typeface="Times New Roman"/>
                        <a:cs typeface="Times New Roman"/>
                      </a:endParaRPr>
                    </a:p>
                    <a:p>
                      <a:pPr marL="821055" algn="just">
                        <a:lnSpc>
                          <a:spcPct val="100000"/>
                        </a:lnSpc>
                      </a:pPr>
                      <a:r>
                        <a:rPr sz="1100" b="1" dirty="0" smtClean="0">
                          <a:latin typeface="Calibri"/>
                          <a:cs typeface="Calibri"/>
                        </a:rPr>
                        <a:t>Honeycombing</a:t>
                      </a:r>
                      <a:r>
                        <a:rPr sz="1100" b="1" spc="5" dirty="0" smtClean="0">
                          <a:latin typeface="Calibri"/>
                          <a:cs typeface="Calibri"/>
                        </a:rPr>
                        <a:t> </a:t>
                      </a:r>
                      <a:r>
                        <a:rPr sz="1100" b="1" dirty="0">
                          <a:latin typeface="Calibri"/>
                          <a:cs typeface="Calibri"/>
                        </a:rPr>
                        <a:t>found</a:t>
                      </a:r>
                      <a:r>
                        <a:rPr sz="1100" b="1" spc="-15" dirty="0">
                          <a:latin typeface="Calibri"/>
                          <a:cs typeface="Calibri"/>
                        </a:rPr>
                        <a:t> </a:t>
                      </a:r>
                      <a:r>
                        <a:rPr sz="1100" b="1" dirty="0">
                          <a:latin typeface="Calibri"/>
                          <a:cs typeface="Calibri"/>
                        </a:rPr>
                        <a:t>in</a:t>
                      </a:r>
                      <a:r>
                        <a:rPr sz="1100" b="1" spc="275" dirty="0">
                          <a:latin typeface="Calibri"/>
                          <a:cs typeface="Calibri"/>
                        </a:rPr>
                        <a:t> </a:t>
                      </a:r>
                      <a:r>
                        <a:rPr sz="1100" b="1" dirty="0">
                          <a:latin typeface="Calibri"/>
                          <a:cs typeface="Calibri"/>
                        </a:rPr>
                        <a:t>at</a:t>
                      </a:r>
                      <a:r>
                        <a:rPr sz="1100" b="1" spc="10" dirty="0">
                          <a:latin typeface="Calibri"/>
                          <a:cs typeface="Calibri"/>
                        </a:rPr>
                        <a:t> </a:t>
                      </a:r>
                      <a:r>
                        <a:rPr sz="1100" b="1" dirty="0">
                          <a:latin typeface="Calibri"/>
                          <a:cs typeface="Calibri"/>
                        </a:rPr>
                        <a:t>multiple</a:t>
                      </a:r>
                      <a:r>
                        <a:rPr sz="1100" b="1" spc="10" dirty="0">
                          <a:latin typeface="Calibri"/>
                          <a:cs typeface="Calibri"/>
                        </a:rPr>
                        <a:t> </a:t>
                      </a:r>
                      <a:r>
                        <a:rPr sz="1100" b="1" dirty="0">
                          <a:latin typeface="Calibri"/>
                          <a:cs typeface="Calibri"/>
                        </a:rPr>
                        <a:t>locations</a:t>
                      </a:r>
                      <a:r>
                        <a:rPr sz="1100" b="1" spc="-5" dirty="0">
                          <a:latin typeface="Calibri"/>
                          <a:cs typeface="Calibri"/>
                        </a:rPr>
                        <a:t> </a:t>
                      </a:r>
                      <a:r>
                        <a:rPr sz="1100" b="1" dirty="0">
                          <a:latin typeface="Calibri"/>
                          <a:cs typeface="Calibri"/>
                        </a:rPr>
                        <a:t>from column</a:t>
                      </a:r>
                      <a:r>
                        <a:rPr sz="1100" b="1" spc="-10" dirty="0">
                          <a:latin typeface="Calibri"/>
                          <a:cs typeface="Calibri"/>
                        </a:rPr>
                        <a:t> </a:t>
                      </a:r>
                      <a:r>
                        <a:rPr sz="1100" b="1" dirty="0">
                          <a:latin typeface="Calibri"/>
                          <a:cs typeface="Calibri"/>
                        </a:rPr>
                        <a:t>A:3</a:t>
                      </a:r>
                      <a:r>
                        <a:rPr sz="1100" b="1" spc="10" dirty="0">
                          <a:latin typeface="Calibri"/>
                          <a:cs typeface="Calibri"/>
                        </a:rPr>
                        <a:t> </a:t>
                      </a:r>
                      <a:r>
                        <a:rPr sz="1100" b="1" dirty="0">
                          <a:latin typeface="Calibri"/>
                          <a:cs typeface="Calibri"/>
                        </a:rPr>
                        <a:t>to</a:t>
                      </a:r>
                      <a:r>
                        <a:rPr sz="1100" b="1" spc="10" dirty="0">
                          <a:latin typeface="Calibri"/>
                          <a:cs typeface="Calibri"/>
                        </a:rPr>
                        <a:t> </a:t>
                      </a:r>
                      <a:r>
                        <a:rPr sz="1100" b="1" dirty="0">
                          <a:latin typeface="Calibri"/>
                          <a:cs typeface="Calibri"/>
                        </a:rPr>
                        <a:t>A:9</a:t>
                      </a:r>
                      <a:r>
                        <a:rPr sz="1100" b="1" spc="-10" dirty="0">
                          <a:latin typeface="Calibri"/>
                          <a:cs typeface="Calibri"/>
                        </a:rPr>
                        <a:t> </a:t>
                      </a:r>
                      <a:r>
                        <a:rPr sz="1100" b="1" dirty="0">
                          <a:latin typeface="Calibri"/>
                          <a:cs typeface="Calibri"/>
                        </a:rPr>
                        <a:t>&amp; </a:t>
                      </a:r>
                      <a:r>
                        <a:rPr sz="1100" b="1" spc="-10" dirty="0">
                          <a:latin typeface="Calibri"/>
                          <a:cs typeface="Calibri"/>
                        </a:rPr>
                        <a:t>S:11)</a:t>
                      </a:r>
                      <a:endParaRPr sz="1100" dirty="0">
                        <a:latin typeface="Calibri"/>
                        <a:cs typeface="Calibri"/>
                      </a:endParaRPr>
                    </a:p>
                    <a:p>
                      <a:pPr>
                        <a:lnSpc>
                          <a:spcPct val="100000"/>
                        </a:lnSpc>
                      </a:pPr>
                      <a:endParaRPr sz="1100" dirty="0">
                        <a:latin typeface="Times New Roman"/>
                        <a:cs typeface="Times New Roman"/>
                      </a:endParaRPr>
                    </a:p>
                    <a:p>
                      <a:pPr marR="21590">
                        <a:lnSpc>
                          <a:spcPct val="100000"/>
                        </a:lnSpc>
                      </a:pPr>
                      <a:r>
                        <a:rPr lang="en-US" sz="1100" dirty="0" smtClean="0">
                          <a:latin typeface="Times New Roman"/>
                          <a:cs typeface="Times New Roman"/>
                        </a:rPr>
                        <a:t>   Closing</a:t>
                      </a:r>
                      <a:r>
                        <a:rPr lang="en-US" sz="1100" baseline="0" dirty="0" smtClean="0">
                          <a:latin typeface="Times New Roman"/>
                          <a:cs typeface="Times New Roman"/>
                        </a:rPr>
                        <a:t> point :</a:t>
                      </a:r>
                      <a:endParaRPr lang="en-US" sz="1100" dirty="0" smtClean="0">
                        <a:latin typeface="Times New Roman"/>
                        <a:cs typeface="Times New Roman"/>
                      </a:endParaRPr>
                    </a:p>
                    <a:p>
                      <a:r>
                        <a:rPr lang="en-US" sz="1100" dirty="0" smtClean="0">
                          <a:latin typeface="Times New Roman"/>
                          <a:cs typeface="Times New Roman"/>
                        </a:rPr>
                        <a:t>  </a:t>
                      </a:r>
                      <a:r>
                        <a:rPr lang="en-US" sz="1100" dirty="0" smtClean="0"/>
                        <a:t>All affected locations have been </a:t>
                      </a:r>
                      <a:r>
                        <a:rPr lang="en-US" sz="1100" b="1" dirty="0" smtClean="0"/>
                        <a:t>properly repaired using approved GP2 epoxy/repair mortar</a:t>
                      </a:r>
                      <a:r>
                        <a:rPr lang="en-US" sz="1100" dirty="0" smtClean="0"/>
                        <a:t> as per standard repair procedures.</a:t>
                      </a:r>
                    </a:p>
                    <a:p>
                      <a:r>
                        <a:rPr lang="en-US" sz="1100" dirty="0" smtClean="0"/>
                        <a:t>The repaired areas were </a:t>
                      </a:r>
                      <a:r>
                        <a:rPr lang="en-US" sz="1100" b="1" dirty="0" smtClean="0"/>
                        <a:t>finished, dressed, and cured</a:t>
                      </a:r>
                      <a:r>
                        <a:rPr lang="en-US" sz="1100" dirty="0" smtClean="0"/>
                        <a:t>, and surface integrity has been restored to acceptable standards.</a:t>
                      </a:r>
                    </a:p>
                    <a:p>
                      <a:r>
                        <a:rPr lang="en-US" sz="1100" dirty="0" smtClean="0"/>
                        <a:t>Repairs were </a:t>
                      </a:r>
                      <a:r>
                        <a:rPr lang="en-US" sz="1100" b="1" dirty="0" smtClean="0"/>
                        <a:t>inspected and accepted</a:t>
                      </a:r>
                      <a:r>
                        <a:rPr lang="en-US" sz="1100" dirty="0" smtClean="0"/>
                        <a:t> by the QA/QC team.</a:t>
                      </a:r>
                      <a:endParaRPr sz="1100" dirty="0">
                        <a:latin typeface="Times New Roman"/>
                        <a:cs typeface="Times New Roman"/>
                      </a:endParaRPr>
                    </a:p>
                    <a:p>
                      <a:r>
                        <a:rPr lang="en-US" sz="1100" dirty="0" smtClean="0">
                          <a:latin typeface="Times New Roman"/>
                          <a:cs typeface="Times New Roman"/>
                        </a:rPr>
                        <a:t>   </a:t>
                      </a:r>
                      <a:r>
                        <a:rPr lang="en-US" sz="1100" b="1" dirty="0" smtClean="0"/>
                        <a:t>Extra care shall be taken during de-shuttering</a:t>
                      </a:r>
                      <a:r>
                        <a:rPr lang="en-US" sz="1100" dirty="0" smtClean="0"/>
                        <a:t>, especially in areas with protruding </a:t>
                      </a:r>
                      <a:r>
                        <a:rPr lang="en-US" sz="1100" b="1" dirty="0" smtClean="0"/>
                        <a:t>plinth beam    dowels and starters</a:t>
                      </a:r>
                      <a:r>
                        <a:rPr lang="en-US" sz="1100" dirty="0" smtClean="0"/>
                        <a:t>.</a:t>
                      </a:r>
                    </a:p>
                    <a:p>
                      <a:r>
                        <a:rPr lang="en-US" sz="1100" b="1" dirty="0" smtClean="0"/>
                        <a:t>Protective measures</a:t>
                      </a:r>
                      <a:r>
                        <a:rPr lang="en-US" sz="1100" dirty="0" smtClean="0"/>
                        <a:t> (buffer materials / controlled de-shuttering sequence) shall be implemented to prevent mechanical damage.</a:t>
                      </a:r>
                    </a:p>
                    <a:p>
                      <a:r>
                        <a:rPr lang="en-US" sz="1100" dirty="0" smtClean="0"/>
                        <a:t>Site engineers and supervisors shall be </a:t>
                      </a:r>
                      <a:r>
                        <a:rPr lang="en-US" sz="1100" b="1" dirty="0" smtClean="0"/>
                        <a:t>briefed and instructed</a:t>
                      </a:r>
                      <a:r>
                        <a:rPr lang="en-US" sz="1100" dirty="0" smtClean="0"/>
                        <a:t> on correct de-shuttering practices.</a:t>
                      </a:r>
                    </a:p>
                    <a:p>
                      <a:r>
                        <a:rPr lang="en-US" sz="1100" dirty="0" smtClean="0"/>
                        <a:t>QA/QC shall ensure </a:t>
                      </a:r>
                      <a:r>
                        <a:rPr lang="en-US" sz="1100" b="1" dirty="0" smtClean="0"/>
                        <a:t>close supervision during formwork removal</a:t>
                      </a:r>
                      <a:r>
                        <a:rPr lang="en-US" sz="1100" dirty="0" smtClean="0"/>
                        <a:t> for similar structural elements.</a:t>
                      </a: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70"/>
                        </a:spcBef>
                      </a:pPr>
                      <a:endParaRPr sz="1100" dirty="0">
                        <a:latin typeface="Times New Roman"/>
                        <a:cs typeface="Times New Roman"/>
                      </a:endParaRPr>
                    </a:p>
                    <a:p>
                      <a:pPr marL="787400" algn="just">
                        <a:lnSpc>
                          <a:spcPct val="100000"/>
                        </a:lnSpc>
                      </a:pPr>
                      <a:endParaRPr sz="1100" dirty="0">
                        <a:latin typeface="Calibri"/>
                        <a:cs typeface="Calibri"/>
                      </a:endParaRPr>
                    </a:p>
                  </a:txBody>
                  <a:tcPr marL="0" marR="0" marT="36979"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B w="9525">
                      <a:solidFill>
                        <a:srgbClr val="A3A000"/>
                      </a:solidFill>
                      <a:prstDash val="solid"/>
                    </a:lnB>
                  </a:tcPr>
                </a:tc>
              </a:tr>
              <a:tr h="118222">
                <a:tc>
                  <a:txBody>
                    <a:bodyPr/>
                    <a:lstStyle/>
                    <a:p>
                      <a:pPr>
                        <a:lnSpc>
                          <a:spcPct val="100000"/>
                        </a:lnSpc>
                      </a:pPr>
                      <a:endParaRPr sz="6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6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169209">
                <a:tc>
                  <a:txBody>
                    <a:bodyPr/>
                    <a:lstStyle/>
                    <a:p>
                      <a:pPr marL="106680">
                        <a:lnSpc>
                          <a:spcPts val="930"/>
                        </a:lnSpc>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550"/>
                        </a:spcBef>
                      </a:pPr>
                      <a:r>
                        <a:rPr sz="1300" spc="-25" dirty="0">
                          <a:latin typeface="Gadugi"/>
                          <a:cs typeface="Gadugi"/>
                        </a:rPr>
                        <a:t>AC1</a:t>
                      </a:r>
                      <a:endParaRPr sz="1300">
                        <a:latin typeface="Gadugi"/>
                        <a:cs typeface="Gadugi"/>
                      </a:endParaRPr>
                    </a:p>
                  </a:txBody>
                  <a:tcPr marL="0" marR="0" marT="61632" marB="0">
                    <a:lnL w="12700">
                      <a:solidFill>
                        <a:srgbClr val="62B846"/>
                      </a:solidFill>
                      <a:prstDash val="solid"/>
                    </a:lnL>
                    <a:lnT w="9525">
                      <a:solidFill>
                        <a:srgbClr val="A3A000"/>
                      </a:solidFill>
                      <a:prstDash val="solid"/>
                    </a:lnT>
                    <a:lnB w="3175">
                      <a:solidFill>
                        <a:srgbClr val="A3A000"/>
                      </a:solidFill>
                      <a:prstDash val="solid"/>
                    </a:lnB>
                    <a:solidFill>
                      <a:srgbClr val="FFFFD6"/>
                    </a:solidFill>
                  </a:tcPr>
                </a:tc>
              </a:tr>
              <a:tr h="295835">
                <a:tc>
                  <a:txBody>
                    <a:bodyPr/>
                    <a:lstStyle/>
                    <a:p>
                      <a:pPr>
                        <a:lnSpc>
                          <a:spcPct val="100000"/>
                        </a:lnSpc>
                      </a:pPr>
                      <a:endParaRPr sz="5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69850" marB="0">
                    <a:lnL w="12700">
                      <a:solidFill>
                        <a:srgbClr val="62B846"/>
                      </a:solidFill>
                      <a:prstDash val="solid"/>
                    </a:lnL>
                    <a:lnT w="9525">
                      <a:solidFill>
                        <a:srgbClr val="A3A000"/>
                      </a:solidFill>
                      <a:prstDash val="solid"/>
                    </a:lnT>
                    <a:lnB w="3175">
                      <a:solidFill>
                        <a:srgbClr val="A3A000"/>
                      </a:solidFill>
                      <a:prstDash val="solid"/>
                    </a:lnB>
                    <a:solidFill>
                      <a:srgbClr val="FFFFD6"/>
                    </a:solidFill>
                  </a:tcPr>
                </a:tc>
              </a:tr>
              <a:tr h="346822">
                <a:tc>
                  <a:txBody>
                    <a:bodyPr/>
                    <a:lstStyle/>
                    <a:p>
                      <a:pPr marL="106680">
                        <a:lnSpc>
                          <a:spcPts val="969"/>
                        </a:lnSpc>
                      </a:pPr>
                      <a:r>
                        <a:rPr sz="1100" dirty="0">
                          <a:solidFill>
                            <a:srgbClr val="FFFFFF"/>
                          </a:solidFill>
                          <a:latin typeface="Calibri"/>
                          <a:cs typeface="Calibri"/>
                        </a:rPr>
                        <a:t>Controls </a:t>
                      </a:r>
                      <a:r>
                        <a:rPr sz="1100" spc="-25" dirty="0">
                          <a:solidFill>
                            <a:srgbClr val="FFFFFF"/>
                          </a:solidFill>
                          <a:latin typeface="Calibri"/>
                          <a:cs typeface="Calibri"/>
                        </a:rPr>
                        <a:t>In-</a:t>
                      </a:r>
                      <a:endParaRPr sz="1100">
                        <a:latin typeface="Calibri"/>
                        <a:cs typeface="Calibri"/>
                      </a:endParaRPr>
                    </a:p>
                    <a:p>
                      <a:pPr marL="106680">
                        <a:lnSpc>
                          <a:spcPct val="100000"/>
                        </a:lnSpc>
                        <a:spcBef>
                          <a:spcPts val="20"/>
                        </a:spcBef>
                      </a:pPr>
                      <a:r>
                        <a:rPr sz="1100" spc="-10" dirty="0">
                          <a:solidFill>
                            <a:srgbClr val="FFFFFF"/>
                          </a:solidFill>
                          <a:latin typeface="Calibri"/>
                          <a:cs typeface="Calibri"/>
                        </a:rPr>
                        <a:t>effectiveness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63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12">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96371">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370915">
                <a:tc>
                  <a:txBody>
                    <a:bodyPr/>
                    <a:lstStyle/>
                    <a:p>
                      <a:pPr marL="106680">
                        <a:lnSpc>
                          <a:spcPts val="1135"/>
                        </a:lnSpc>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a:t>
                      </a:r>
                      <a:endParaRPr sz="1100">
                        <a:latin typeface="Calibri"/>
                        <a:cs typeface="Calibri"/>
                      </a:endParaRPr>
                    </a:p>
                    <a:p>
                      <a:pPr marL="106680">
                        <a:lnSpc>
                          <a:spcPct val="100000"/>
                        </a:lnSpc>
                        <a:spcBef>
                          <a:spcPts val="25"/>
                        </a:spcBef>
                      </a:pPr>
                      <a:r>
                        <a:rPr sz="1100" spc="-10" dirty="0">
                          <a:solidFill>
                            <a:srgbClr val="FFFFFF"/>
                          </a:solidFill>
                          <a:latin typeface="Calibri"/>
                          <a:cs typeface="Calibri"/>
                        </a:rPr>
                        <a:t>Compliance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79001">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207869">
                <a:tc>
                  <a:txBody>
                    <a:bodyPr/>
                    <a:lstStyle/>
                    <a:p>
                      <a:pPr marL="106680">
                        <a:lnSpc>
                          <a:spcPts val="1280"/>
                        </a:lnSpc>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290"/>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69476">
                <a:tc>
                  <a:txBody>
                    <a:bodyPr/>
                    <a:lstStyle/>
                    <a:p>
                      <a:pPr>
                        <a:lnSpc>
                          <a:spcPct val="100000"/>
                        </a:lnSpc>
                      </a:pPr>
                      <a:endParaRPr sz="3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3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217393">
                <a:tc>
                  <a:txBody>
                    <a:bodyPr/>
                    <a:lstStyle/>
                    <a:p>
                      <a:pPr marL="106680">
                        <a:lnSpc>
                          <a:spcPts val="1365"/>
                        </a:lnSpc>
                      </a:pPr>
                      <a:r>
                        <a:rPr sz="1100" spc="-10" dirty="0">
                          <a:solidFill>
                            <a:srgbClr val="FFFFFF"/>
                          </a:solidFill>
                          <a:latin typeface="Calibri"/>
                          <a:cs typeface="Calibri"/>
                        </a:rPr>
                        <a:t>Improvement</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400"/>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58831">
                <a:tc gridSpan="2">
                  <a:txBody>
                    <a:bodyPr/>
                    <a:lstStyle/>
                    <a:p>
                      <a:pPr>
                        <a:lnSpc>
                          <a:spcPct val="100000"/>
                        </a:lnSpc>
                      </a:pPr>
                      <a:endParaRPr sz="2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252693">
                <a:tc gridSpan="2">
                  <a:txBody>
                    <a:bodyPr/>
                    <a:lstStyle/>
                    <a:p>
                      <a:pPr marL="106680">
                        <a:lnSpc>
                          <a:spcPts val="1460"/>
                        </a:lnSpc>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282949">
                <a:tc>
                  <a:txBody>
                    <a:bodyPr/>
                    <a:lstStyle/>
                    <a:p>
                      <a:pPr marL="106680">
                        <a:lnSpc>
                          <a:spcPct val="100000"/>
                        </a:lnSpc>
                        <a:spcBef>
                          <a:spcPts val="210"/>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23532"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2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4653"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449356">
                <a:tc>
                  <a:txBody>
                    <a:bodyPr/>
                    <a:lstStyle/>
                    <a:p>
                      <a:pPr marL="106680" marR="677545">
                        <a:lnSpc>
                          <a:spcPct val="101499"/>
                        </a:lnSpc>
                        <a:spcBef>
                          <a:spcPts val="180"/>
                        </a:spcBef>
                      </a:pPr>
                      <a:r>
                        <a:rPr sz="1100" spc="-10" dirty="0">
                          <a:solidFill>
                            <a:srgbClr val="FFFFFF"/>
                          </a:solidFill>
                          <a:latin typeface="Calibri"/>
                          <a:cs typeface="Calibri"/>
                        </a:rPr>
                        <a:t>Operating ineffectiveness</a:t>
                      </a:r>
                      <a:endParaRPr sz="1100">
                        <a:latin typeface="Calibri"/>
                        <a:cs typeface="Calibri"/>
                      </a:endParaRPr>
                    </a:p>
                  </a:txBody>
                  <a:tcPr marL="0" marR="0" marT="20171"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03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154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22704">
                <a:tc rowSpan="2">
                  <a:txBody>
                    <a:bodyPr/>
                    <a:lstStyle/>
                    <a:p>
                      <a:pPr marL="106680">
                        <a:lnSpc>
                          <a:spcPct val="100000"/>
                        </a:lnSpc>
                        <a:spcBef>
                          <a:spcPts val="30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34178"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rowSpan="2">
                  <a:txBody>
                    <a:bodyPr/>
                    <a:lstStyle/>
                    <a:p>
                      <a:pPr marL="150495">
                        <a:lnSpc>
                          <a:spcPct val="100000"/>
                        </a:lnSpc>
                        <a:spcBef>
                          <a:spcPts val="32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35859"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59124">
                <a:tc vMerge="1">
                  <a:txBody>
                    <a:bodyPr/>
                    <a:lstStyle/>
                    <a:p>
                      <a:endParaRPr/>
                    </a:p>
                  </a:txBody>
                  <a:tcPr marL="0" marR="0" marT="38735"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40640"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234"/>
                        </a:spcBef>
                      </a:pPr>
                      <a:r>
                        <a:rPr sz="1300" spc="-25" dirty="0">
                          <a:latin typeface="Gadugi"/>
                          <a:cs typeface="Gadugi"/>
                        </a:rPr>
                        <a:t>AC2</a:t>
                      </a:r>
                      <a:endParaRPr sz="1300">
                        <a:latin typeface="Gadugi"/>
                        <a:cs typeface="Gadugi"/>
                      </a:endParaRPr>
                    </a:p>
                  </a:txBody>
                  <a:tcPr marL="0" marR="0" marT="26333"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270621">
                <a:tc rowSpan="2" gridSpan="2">
                  <a:txBody>
                    <a:bodyPr/>
                    <a:lstStyle/>
                    <a:p>
                      <a:pPr marL="106680">
                        <a:lnSpc>
                          <a:spcPct val="100000"/>
                        </a:lnSpc>
                        <a:spcBef>
                          <a:spcPts val="355"/>
                        </a:spcBef>
                      </a:pPr>
                      <a:r>
                        <a:rPr sz="1100" b="1" spc="-10" dirty="0">
                          <a:solidFill>
                            <a:srgbClr val="FFFFFF"/>
                          </a:solidFill>
                          <a:latin typeface="Calibri"/>
                          <a:cs typeface="Calibri"/>
                        </a:rPr>
                        <a:t>Remediation</a:t>
                      </a:r>
                      <a:endParaRPr sz="1100">
                        <a:latin typeface="Calibri"/>
                        <a:cs typeface="Calibri"/>
                      </a:endParaRPr>
                    </a:p>
                  </a:txBody>
                  <a:tcPr marL="0" marR="0" marT="39781" marB="0">
                    <a:lnL w="38100">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rowSpan="2"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29844"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194422">
                <a:tc gridSpan="2" vMerge="1">
                  <a:txBody>
                    <a:bodyPr/>
                    <a:lstStyle/>
                    <a:p>
                      <a:endParaRPr/>
                    </a:p>
                  </a:txBody>
                  <a:tcPr marL="0" marR="0" marT="45085" marB="0">
                    <a:lnL w="38100">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hMerge="1" v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6">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tcPr>
                </a:tc>
              </a:tr>
              <a:tr h="449356">
                <a:tc>
                  <a:txBody>
                    <a:bodyPr/>
                    <a:lstStyle/>
                    <a:p>
                      <a:pPr marL="106680" marR="394335">
                        <a:lnSpc>
                          <a:spcPct val="101499"/>
                        </a:lnSpc>
                        <a:spcBef>
                          <a:spcPts val="32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6419" marB="0">
                    <a:lnL w="38100">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a:txBody>
                    <a:bodyPr/>
                    <a:lstStyle/>
                    <a:p>
                      <a:pPr algn="ctr">
                        <a:lnSpc>
                          <a:spcPct val="100000"/>
                        </a:lnSpc>
                        <a:spcBef>
                          <a:spcPts val="11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29428" marB="0">
                    <a:lnL w="28575">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2388">
                <a:tc>
                  <a:txBody>
                    <a:bodyPr/>
                    <a:lstStyle/>
                    <a:p>
                      <a:pPr marL="106680">
                        <a:lnSpc>
                          <a:spcPct val="100000"/>
                        </a:lnSpc>
                        <a:spcBef>
                          <a:spcPts val="450"/>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50426"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2949">
                <a:tc>
                  <a:txBody>
                    <a:bodyPr/>
                    <a:lstStyle/>
                    <a:p>
                      <a:pPr marL="106680">
                        <a:lnSpc>
                          <a:spcPct val="100000"/>
                        </a:lnSpc>
                        <a:spcBef>
                          <a:spcPts val="500"/>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56029" marB="0">
                    <a:lnL w="38100">
                      <a:solidFill>
                        <a:srgbClr val="FFFFFF"/>
                      </a:solidFill>
                      <a:prstDash val="solid"/>
                    </a:lnL>
                    <a:lnR w="28575">
                      <a:solidFill>
                        <a:srgbClr val="FFFFFF"/>
                      </a:solidFill>
                      <a:prstDash val="solid"/>
                    </a:lnR>
                    <a:lnT w="57150">
                      <a:solidFill>
                        <a:srgbClr val="FFFFFF"/>
                      </a:solidFill>
                      <a:prstDash val="solid"/>
                    </a:lnT>
                    <a:lnB w="28575">
                      <a:solidFill>
                        <a:srgbClr val="FFFFFF"/>
                      </a:solidFill>
                      <a:prstDash val="solid"/>
                    </a:lnB>
                  </a:tcPr>
                </a:tc>
                <a:tc>
                  <a:txBody>
                    <a:bodyPr/>
                    <a:lstStyle/>
                    <a:p>
                      <a:pPr algn="ctr">
                        <a:lnSpc>
                          <a:spcPct val="100000"/>
                        </a:lnSpc>
                        <a:spcBef>
                          <a:spcPts val="5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9951" marB="0">
                    <a:lnL w="28575">
                      <a:solidFill>
                        <a:srgbClr val="FFFFFF"/>
                      </a:solidFill>
                      <a:prstDash val="solid"/>
                    </a:lnL>
                    <a:lnR w="28575">
                      <a:solidFill>
                        <a:srgbClr val="FFFFFF"/>
                      </a:solidFill>
                      <a:prstDash val="solid"/>
                    </a:lnR>
                    <a:lnT w="5715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458881">
                <a:tc>
                  <a:txBody>
                    <a:bodyPr/>
                    <a:lstStyle/>
                    <a:p>
                      <a:pPr marL="106680" marR="494665">
                        <a:lnSpc>
                          <a:spcPct val="101600"/>
                        </a:lnSpc>
                        <a:spcBef>
                          <a:spcPts val="515"/>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5771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37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535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302559">
                <a:tc>
                  <a:txBody>
                    <a:bodyPr/>
                    <a:lstStyle/>
                    <a:p>
                      <a:pPr marL="106680">
                        <a:lnSpc>
                          <a:spcPct val="100000"/>
                        </a:lnSpc>
                        <a:spcBef>
                          <a:spcPts val="60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67796"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bl>
          </a:graphicData>
        </a:graphic>
      </p:graphicFrame>
      <p:grpSp>
        <p:nvGrpSpPr>
          <p:cNvPr id="28" name="object 28"/>
          <p:cNvGrpSpPr/>
          <p:nvPr/>
        </p:nvGrpSpPr>
        <p:grpSpPr>
          <a:xfrm>
            <a:off x="6823364" y="208428"/>
            <a:ext cx="1416050" cy="172571"/>
            <a:chOff x="7505700" y="236219"/>
            <a:chExt cx="1557655" cy="195580"/>
          </a:xfrm>
        </p:grpSpPr>
        <p:sp>
          <p:nvSpPr>
            <p:cNvPr id="29" name="object 29"/>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30" name="object 30"/>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31" name="object 31"/>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32" name="object 32"/>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33" name="object 33"/>
          <p:cNvGrpSpPr/>
          <p:nvPr/>
        </p:nvGrpSpPr>
        <p:grpSpPr>
          <a:xfrm>
            <a:off x="8264236" y="208428"/>
            <a:ext cx="604405" cy="172571"/>
            <a:chOff x="9090659" y="236219"/>
            <a:chExt cx="664845" cy="195580"/>
          </a:xfrm>
        </p:grpSpPr>
        <p:sp>
          <p:nvSpPr>
            <p:cNvPr id="34" name="object 34"/>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35" name="object 35"/>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36" name="object 36"/>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37" name="object 37"/>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38" name="object 38"/>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39" name="object 39"/>
          <p:cNvGrpSpPr/>
          <p:nvPr/>
        </p:nvGrpSpPr>
        <p:grpSpPr>
          <a:xfrm>
            <a:off x="7674724" y="413497"/>
            <a:ext cx="1080655" cy="160244"/>
            <a:chOff x="8442197" y="468630"/>
            <a:chExt cx="1188720" cy="181610"/>
          </a:xfrm>
        </p:grpSpPr>
        <p:sp>
          <p:nvSpPr>
            <p:cNvPr id="40" name="object 40"/>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41" name="object 41"/>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sp>
        <p:nvSpPr>
          <p:cNvPr id="42" name="object 42"/>
          <p:cNvSpPr txBox="1"/>
          <p:nvPr/>
        </p:nvSpPr>
        <p:spPr>
          <a:xfrm>
            <a:off x="907011" y="6352027"/>
            <a:ext cx="5261841" cy="328344"/>
          </a:xfrm>
          <a:prstGeom prst="rect">
            <a:avLst/>
          </a:prstGeom>
        </p:spPr>
        <p:txBody>
          <a:bodyPr vert="horz" wrap="square" lIns="0" tIns="5129" rIns="0" bIns="0" rtlCol="0">
            <a:spAutoFit/>
          </a:bodyPr>
          <a:lstStyle/>
          <a:p>
            <a:pPr marL="11397">
              <a:spcBef>
                <a:spcPts val="40"/>
              </a:spcBef>
            </a:pPr>
            <a:r>
              <a:rPr sz="700" dirty="0">
                <a:solidFill>
                  <a:srgbClr val="445469"/>
                </a:solidFill>
                <a:latin typeface="Arial MT"/>
                <a:cs typeface="Arial MT"/>
              </a:rPr>
              <a:t>©</a:t>
            </a:r>
            <a:r>
              <a:rPr sz="700" spc="49" dirty="0">
                <a:solidFill>
                  <a:srgbClr val="445469"/>
                </a:solidFill>
                <a:latin typeface="Arial MT"/>
                <a:cs typeface="Arial MT"/>
              </a:rPr>
              <a:t> </a:t>
            </a:r>
            <a:r>
              <a:rPr sz="700" dirty="0">
                <a:solidFill>
                  <a:srgbClr val="445469"/>
                </a:solidFill>
                <a:latin typeface="Arial MT"/>
                <a:cs typeface="Arial MT"/>
              </a:rPr>
              <a:t>2025</a:t>
            </a:r>
            <a:r>
              <a:rPr sz="700" spc="45" dirty="0">
                <a:solidFill>
                  <a:srgbClr val="445469"/>
                </a:solidFill>
                <a:latin typeface="Arial MT"/>
                <a:cs typeface="Arial MT"/>
              </a:rPr>
              <a:t> </a:t>
            </a:r>
            <a:r>
              <a:rPr sz="700" dirty="0">
                <a:solidFill>
                  <a:srgbClr val="445469"/>
                </a:solidFill>
                <a:latin typeface="Arial MT"/>
                <a:cs typeface="Arial MT"/>
              </a:rPr>
              <a:t>Protiviti</a:t>
            </a:r>
            <a:r>
              <a:rPr sz="700" spc="31" dirty="0">
                <a:solidFill>
                  <a:srgbClr val="445469"/>
                </a:solidFill>
                <a:latin typeface="Arial MT"/>
                <a:cs typeface="Arial MT"/>
              </a:rPr>
              <a:t> </a:t>
            </a:r>
            <a:r>
              <a:rPr sz="700" dirty="0">
                <a:solidFill>
                  <a:srgbClr val="445469"/>
                </a:solidFill>
                <a:latin typeface="Arial MT"/>
                <a:cs typeface="Arial MT"/>
              </a:rPr>
              <a:t>India</a:t>
            </a:r>
            <a:r>
              <a:rPr sz="700" spc="45" dirty="0">
                <a:solidFill>
                  <a:srgbClr val="445469"/>
                </a:solidFill>
                <a:latin typeface="Arial MT"/>
                <a:cs typeface="Arial MT"/>
              </a:rPr>
              <a:t> </a:t>
            </a:r>
            <a:r>
              <a:rPr sz="700" dirty="0">
                <a:solidFill>
                  <a:srgbClr val="445469"/>
                </a:solidFill>
                <a:latin typeface="Arial MT"/>
                <a:cs typeface="Arial MT"/>
              </a:rPr>
              <a:t>Member</a:t>
            </a:r>
            <a:r>
              <a:rPr sz="700" spc="40" dirty="0">
                <a:solidFill>
                  <a:srgbClr val="445469"/>
                </a:solidFill>
                <a:latin typeface="Arial MT"/>
                <a:cs typeface="Arial MT"/>
              </a:rPr>
              <a:t> </a:t>
            </a:r>
            <a:r>
              <a:rPr sz="700" dirty="0">
                <a:solidFill>
                  <a:srgbClr val="445469"/>
                </a:solidFill>
                <a:latin typeface="Arial MT"/>
                <a:cs typeface="Arial MT"/>
              </a:rPr>
              <a:t>Private</a:t>
            </a:r>
            <a:r>
              <a:rPr sz="700" spc="45" dirty="0">
                <a:solidFill>
                  <a:srgbClr val="445469"/>
                </a:solidFill>
                <a:latin typeface="Arial MT"/>
                <a:cs typeface="Arial MT"/>
              </a:rPr>
              <a:t> </a:t>
            </a:r>
            <a:r>
              <a:rPr sz="700" spc="-9" dirty="0">
                <a:solidFill>
                  <a:srgbClr val="445469"/>
                </a:solidFill>
                <a:latin typeface="Arial MT"/>
                <a:cs typeface="Arial MT"/>
              </a:rPr>
              <a:t>Limited</a:t>
            </a:r>
            <a:endParaRPr sz="700" dirty="0">
              <a:latin typeface="Arial MT"/>
              <a:cs typeface="Arial MT"/>
            </a:endParaRPr>
          </a:p>
          <a:p>
            <a:pPr marL="11397">
              <a:spcBef>
                <a:spcPts val="22"/>
              </a:spcBef>
            </a:pPr>
            <a:r>
              <a:rPr sz="700" dirty="0">
                <a:solidFill>
                  <a:srgbClr val="445469"/>
                </a:solidFill>
                <a:latin typeface="Arial MT"/>
                <a:cs typeface="Arial MT"/>
              </a:rPr>
              <a:t>CONFIDENTIAL</a:t>
            </a:r>
            <a:r>
              <a:rPr sz="700" spc="22" dirty="0">
                <a:solidFill>
                  <a:srgbClr val="445469"/>
                </a:solidFill>
                <a:latin typeface="Arial MT"/>
                <a:cs typeface="Arial MT"/>
              </a:rPr>
              <a:t> </a:t>
            </a:r>
            <a:r>
              <a:rPr sz="700" dirty="0">
                <a:solidFill>
                  <a:srgbClr val="445469"/>
                </a:solidFill>
                <a:latin typeface="Arial MT"/>
                <a:cs typeface="Arial MT"/>
              </a:rPr>
              <a:t>:</a:t>
            </a:r>
            <a:r>
              <a:rPr sz="700" spc="67" dirty="0">
                <a:solidFill>
                  <a:srgbClr val="445469"/>
                </a:solidFill>
                <a:latin typeface="Arial MT"/>
                <a:cs typeface="Arial MT"/>
              </a:rPr>
              <a:t> </a:t>
            </a:r>
            <a:r>
              <a:rPr sz="700" dirty="0">
                <a:solidFill>
                  <a:srgbClr val="445469"/>
                </a:solidFill>
                <a:latin typeface="Arial MT"/>
                <a:cs typeface="Arial MT"/>
              </a:rPr>
              <a:t>This</a:t>
            </a:r>
            <a:r>
              <a:rPr sz="700" spc="18" dirty="0">
                <a:solidFill>
                  <a:srgbClr val="445469"/>
                </a:solidFill>
                <a:latin typeface="Arial MT"/>
                <a:cs typeface="Arial MT"/>
              </a:rPr>
              <a:t> </a:t>
            </a:r>
            <a:r>
              <a:rPr sz="700" dirty="0">
                <a:solidFill>
                  <a:srgbClr val="445469"/>
                </a:solidFill>
                <a:latin typeface="Arial MT"/>
                <a:cs typeface="Arial MT"/>
              </a:rPr>
              <a:t>document</a:t>
            </a:r>
            <a:r>
              <a:rPr sz="700" spc="4" dirty="0">
                <a:solidFill>
                  <a:srgbClr val="445469"/>
                </a:solidFill>
                <a:latin typeface="Arial MT"/>
                <a:cs typeface="Arial MT"/>
              </a:rPr>
              <a:t> </a:t>
            </a:r>
            <a:r>
              <a:rPr sz="700" dirty="0">
                <a:solidFill>
                  <a:srgbClr val="445469"/>
                </a:solidFill>
                <a:latin typeface="Arial MT"/>
                <a:cs typeface="Arial MT"/>
              </a:rPr>
              <a:t>is</a:t>
            </a:r>
            <a:r>
              <a:rPr sz="700" spc="67" dirty="0">
                <a:solidFill>
                  <a:srgbClr val="445469"/>
                </a:solidFill>
                <a:latin typeface="Arial MT"/>
                <a:cs typeface="Arial MT"/>
              </a:rPr>
              <a:t> </a:t>
            </a:r>
            <a:r>
              <a:rPr sz="700" dirty="0">
                <a:solidFill>
                  <a:srgbClr val="445469"/>
                </a:solidFill>
                <a:latin typeface="Arial MT"/>
                <a:cs typeface="Arial MT"/>
              </a:rPr>
              <a:t>for</a:t>
            </a:r>
            <a:r>
              <a:rPr sz="700" spc="58" dirty="0">
                <a:solidFill>
                  <a:srgbClr val="445469"/>
                </a:solidFill>
                <a:latin typeface="Arial MT"/>
                <a:cs typeface="Arial MT"/>
              </a:rPr>
              <a:t> </a:t>
            </a:r>
            <a:r>
              <a:rPr sz="700" dirty="0">
                <a:solidFill>
                  <a:srgbClr val="445469"/>
                </a:solidFill>
                <a:latin typeface="Arial MT"/>
                <a:cs typeface="Arial MT"/>
              </a:rPr>
              <a:t>your</a:t>
            </a:r>
            <a:r>
              <a:rPr sz="700" spc="54" dirty="0">
                <a:solidFill>
                  <a:srgbClr val="445469"/>
                </a:solidFill>
                <a:latin typeface="Arial MT"/>
                <a:cs typeface="Arial MT"/>
              </a:rPr>
              <a:t> </a:t>
            </a:r>
            <a:r>
              <a:rPr sz="700" dirty="0">
                <a:solidFill>
                  <a:srgbClr val="445469"/>
                </a:solidFill>
                <a:latin typeface="Arial MT"/>
                <a:cs typeface="Arial MT"/>
              </a:rPr>
              <a:t>organization's</a:t>
            </a:r>
            <a:r>
              <a:rPr sz="700" spc="31" dirty="0">
                <a:solidFill>
                  <a:srgbClr val="445469"/>
                </a:solidFill>
                <a:latin typeface="Arial MT"/>
                <a:cs typeface="Arial MT"/>
              </a:rPr>
              <a:t> </a:t>
            </a:r>
            <a:r>
              <a:rPr sz="700" dirty="0">
                <a:solidFill>
                  <a:srgbClr val="445469"/>
                </a:solidFill>
                <a:latin typeface="Arial MT"/>
                <a:cs typeface="Arial MT"/>
              </a:rPr>
              <a:t>internal</a:t>
            </a:r>
            <a:r>
              <a:rPr sz="700" spc="27" dirty="0">
                <a:solidFill>
                  <a:srgbClr val="445469"/>
                </a:solidFill>
                <a:latin typeface="Arial MT"/>
                <a:cs typeface="Arial MT"/>
              </a:rPr>
              <a:t> </a:t>
            </a:r>
            <a:r>
              <a:rPr sz="700" dirty="0">
                <a:solidFill>
                  <a:srgbClr val="445469"/>
                </a:solidFill>
                <a:latin typeface="Arial MT"/>
                <a:cs typeface="Arial MT"/>
              </a:rPr>
              <a:t>use</a:t>
            </a:r>
            <a:r>
              <a:rPr sz="700" spc="45" dirty="0">
                <a:solidFill>
                  <a:srgbClr val="445469"/>
                </a:solidFill>
                <a:latin typeface="Arial MT"/>
                <a:cs typeface="Arial MT"/>
              </a:rPr>
              <a:t> </a:t>
            </a:r>
            <a:r>
              <a:rPr sz="700" dirty="0">
                <a:solidFill>
                  <a:srgbClr val="445469"/>
                </a:solidFill>
                <a:latin typeface="Arial MT"/>
                <a:cs typeface="Arial MT"/>
              </a:rPr>
              <a:t>only</a:t>
            </a:r>
            <a:r>
              <a:rPr sz="700" spc="40" dirty="0">
                <a:solidFill>
                  <a:srgbClr val="445469"/>
                </a:solidFill>
                <a:latin typeface="Arial MT"/>
                <a:cs typeface="Arial MT"/>
              </a:rPr>
              <a:t> </a:t>
            </a:r>
            <a:r>
              <a:rPr sz="700" dirty="0">
                <a:solidFill>
                  <a:srgbClr val="445469"/>
                </a:solidFill>
                <a:latin typeface="Arial MT"/>
                <a:cs typeface="Arial MT"/>
              </a:rPr>
              <a:t>and</a:t>
            </a:r>
            <a:r>
              <a:rPr sz="700" spc="31" dirty="0">
                <a:solidFill>
                  <a:srgbClr val="445469"/>
                </a:solidFill>
                <a:latin typeface="Arial MT"/>
                <a:cs typeface="Arial MT"/>
              </a:rPr>
              <a:t> </a:t>
            </a:r>
            <a:r>
              <a:rPr sz="700" dirty="0">
                <a:solidFill>
                  <a:srgbClr val="445469"/>
                </a:solidFill>
                <a:latin typeface="Arial MT"/>
                <a:cs typeface="Arial MT"/>
              </a:rPr>
              <a:t>should</a:t>
            </a:r>
            <a:r>
              <a:rPr sz="700" spc="22" dirty="0">
                <a:solidFill>
                  <a:srgbClr val="445469"/>
                </a:solidFill>
                <a:latin typeface="Arial MT"/>
                <a:cs typeface="Arial MT"/>
              </a:rPr>
              <a:t> </a:t>
            </a:r>
            <a:r>
              <a:rPr sz="700" dirty="0">
                <a:solidFill>
                  <a:srgbClr val="445469"/>
                </a:solidFill>
                <a:latin typeface="Arial MT"/>
                <a:cs typeface="Arial MT"/>
              </a:rPr>
              <a:t>not</a:t>
            </a:r>
            <a:r>
              <a:rPr sz="700" spc="49" dirty="0">
                <a:solidFill>
                  <a:srgbClr val="445469"/>
                </a:solidFill>
                <a:latin typeface="Arial MT"/>
                <a:cs typeface="Arial MT"/>
              </a:rPr>
              <a:t> </a:t>
            </a:r>
            <a:r>
              <a:rPr sz="700" dirty="0">
                <a:solidFill>
                  <a:srgbClr val="445469"/>
                </a:solidFill>
                <a:latin typeface="Arial MT"/>
                <a:cs typeface="Arial MT"/>
              </a:rPr>
              <a:t>be</a:t>
            </a:r>
            <a:r>
              <a:rPr sz="700" spc="45" dirty="0">
                <a:solidFill>
                  <a:srgbClr val="445469"/>
                </a:solidFill>
                <a:latin typeface="Arial MT"/>
                <a:cs typeface="Arial MT"/>
              </a:rPr>
              <a:t> </a:t>
            </a:r>
            <a:r>
              <a:rPr sz="700" dirty="0">
                <a:solidFill>
                  <a:srgbClr val="445469"/>
                </a:solidFill>
                <a:latin typeface="Arial MT"/>
                <a:cs typeface="Arial MT"/>
              </a:rPr>
              <a:t>copied</a:t>
            </a:r>
            <a:r>
              <a:rPr sz="700" spc="27" dirty="0">
                <a:solidFill>
                  <a:srgbClr val="445469"/>
                </a:solidFill>
                <a:latin typeface="Arial MT"/>
                <a:cs typeface="Arial MT"/>
              </a:rPr>
              <a:t> </a:t>
            </a:r>
            <a:r>
              <a:rPr sz="700" dirty="0">
                <a:solidFill>
                  <a:srgbClr val="445469"/>
                </a:solidFill>
                <a:latin typeface="Arial MT"/>
                <a:cs typeface="Arial MT"/>
              </a:rPr>
              <a:t>or</a:t>
            </a:r>
            <a:r>
              <a:rPr sz="700" spc="58" dirty="0">
                <a:solidFill>
                  <a:srgbClr val="445469"/>
                </a:solidFill>
                <a:latin typeface="Arial MT"/>
                <a:cs typeface="Arial MT"/>
              </a:rPr>
              <a:t> </a:t>
            </a:r>
            <a:r>
              <a:rPr sz="700" dirty="0">
                <a:solidFill>
                  <a:srgbClr val="445469"/>
                </a:solidFill>
                <a:latin typeface="Arial MT"/>
                <a:cs typeface="Arial MT"/>
              </a:rPr>
              <a:t>distributed</a:t>
            </a:r>
            <a:r>
              <a:rPr sz="700" spc="40" dirty="0">
                <a:solidFill>
                  <a:srgbClr val="445469"/>
                </a:solidFill>
                <a:latin typeface="Arial MT"/>
                <a:cs typeface="Arial MT"/>
              </a:rPr>
              <a:t> </a:t>
            </a:r>
            <a:r>
              <a:rPr sz="700" dirty="0">
                <a:solidFill>
                  <a:srgbClr val="445469"/>
                </a:solidFill>
                <a:latin typeface="Arial MT"/>
                <a:cs typeface="Arial MT"/>
              </a:rPr>
              <a:t>to</a:t>
            </a:r>
            <a:r>
              <a:rPr sz="700" spc="58" dirty="0">
                <a:solidFill>
                  <a:srgbClr val="445469"/>
                </a:solidFill>
                <a:latin typeface="Arial MT"/>
                <a:cs typeface="Arial MT"/>
              </a:rPr>
              <a:t> </a:t>
            </a:r>
            <a:r>
              <a:rPr sz="700" dirty="0">
                <a:solidFill>
                  <a:srgbClr val="445469"/>
                </a:solidFill>
                <a:latin typeface="Arial MT"/>
                <a:cs typeface="Arial MT"/>
              </a:rPr>
              <a:t>any</a:t>
            </a:r>
            <a:r>
              <a:rPr sz="700" spc="49" dirty="0">
                <a:solidFill>
                  <a:srgbClr val="445469"/>
                </a:solidFill>
                <a:latin typeface="Arial MT"/>
                <a:cs typeface="Arial MT"/>
              </a:rPr>
              <a:t> </a:t>
            </a:r>
            <a:r>
              <a:rPr sz="700" dirty="0">
                <a:solidFill>
                  <a:srgbClr val="445469"/>
                </a:solidFill>
                <a:latin typeface="Arial MT"/>
                <a:cs typeface="Arial MT"/>
              </a:rPr>
              <a:t>third</a:t>
            </a:r>
            <a:r>
              <a:rPr sz="700" spc="58" dirty="0">
                <a:solidFill>
                  <a:srgbClr val="445469"/>
                </a:solidFill>
                <a:latin typeface="Arial MT"/>
                <a:cs typeface="Arial MT"/>
              </a:rPr>
              <a:t> </a:t>
            </a:r>
            <a:r>
              <a:rPr sz="700" spc="-9" dirty="0">
                <a:solidFill>
                  <a:srgbClr val="445469"/>
                </a:solidFill>
                <a:latin typeface="Arial MT"/>
                <a:cs typeface="Arial MT"/>
              </a:rPr>
              <a:t>party.</a:t>
            </a:r>
            <a:endParaRPr sz="700" dirty="0">
              <a:latin typeface="Arial MT"/>
              <a:cs typeface="Arial MT"/>
            </a:endParaRPr>
          </a:p>
        </p:txBody>
      </p:sp>
      <p:sp>
        <p:nvSpPr>
          <p:cNvPr id="43" name="object 43"/>
          <p:cNvSpPr txBox="1">
            <a:spLocks noGrp="1"/>
          </p:cNvSpPr>
          <p:nvPr>
            <p:ph type="sldNum" sz="quarter" idx="7"/>
          </p:nvPr>
        </p:nvSpPr>
        <p:spPr>
          <a:prstGeom prst="rect">
            <a:avLst/>
          </a:prstGeom>
        </p:spPr>
        <p:txBody>
          <a:bodyPr vert="horz" wrap="square" lIns="0" tIns="0" rIns="0" bIns="0" rtlCol="0">
            <a:spAutoFit/>
          </a:bodyPr>
          <a:lstStyle/>
          <a:p>
            <a:pPr marL="34191"/>
            <a:r>
              <a:rPr spc="-22" dirty="0"/>
              <a:t>34</a:t>
            </a:r>
          </a:p>
        </p:txBody>
      </p:sp>
    </p:spTree>
    <p:extLst>
      <p:ext uri="{BB962C8B-B14F-4D97-AF65-F5344CB8AC3E}">
        <p14:creationId xmlns:p14="http://schemas.microsoft.com/office/powerpoint/2010/main" val="3224771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(1/7)</a:t>
            </a:r>
            <a:endParaRPr sz="1300">
              <a:latin typeface="Arial"/>
              <a:cs typeface="Arial"/>
            </a:endParaRPr>
          </a:p>
        </p:txBody>
      </p:sp>
      <p:pic>
        <p:nvPicPr>
          <p:cNvPr id="3" name="object 3"/>
          <p:cNvPicPr/>
          <p:nvPr/>
        </p:nvPicPr>
        <p:blipFill>
          <a:blip r:embed="rId2" cstate="print"/>
          <a:stretch>
            <a:fillRect/>
          </a:stretch>
        </p:blipFill>
        <p:spPr>
          <a:xfrm>
            <a:off x="275705" y="863301"/>
            <a:ext cx="2069869" cy="5287384"/>
          </a:xfrm>
          <a:prstGeom prst="rect">
            <a:avLst/>
          </a:prstGeom>
        </p:spPr>
      </p:pic>
      <p:sp>
        <p:nvSpPr>
          <p:cNvPr id="4" name="object 4"/>
          <p:cNvSpPr txBox="1"/>
          <p:nvPr/>
        </p:nvSpPr>
        <p:spPr>
          <a:xfrm>
            <a:off x="368498" y="939292"/>
            <a:ext cx="1802245" cy="5368777"/>
          </a:xfrm>
          <a:prstGeom prst="rect">
            <a:avLst/>
          </a:prstGeom>
        </p:spPr>
        <p:txBody>
          <a:bodyPr vert="horz" wrap="square" lIns="0" tIns="0" rIns="0" bIns="0" rtlCol="0">
            <a:spAutoFit/>
          </a:bodyPr>
          <a:lstStyle/>
          <a:p>
            <a:pPr>
              <a:lnSpc>
                <a:spcPts val="1122"/>
              </a:lnSpc>
            </a:pPr>
            <a:r>
              <a:rPr sz="1200" b="1" dirty="0">
                <a:solidFill>
                  <a:srgbClr val="FFFFFF"/>
                </a:solidFill>
                <a:latin typeface="Calibri"/>
                <a:cs typeface="Calibri"/>
              </a:rPr>
              <a:t>Risk</a:t>
            </a:r>
            <a:r>
              <a:rPr sz="1200" b="1" spc="13" dirty="0">
                <a:solidFill>
                  <a:srgbClr val="FFFFFF"/>
                </a:solidFill>
                <a:latin typeface="Calibri"/>
                <a:cs typeface="Calibri"/>
              </a:rPr>
              <a:t> </a:t>
            </a:r>
            <a:r>
              <a:rPr sz="1200" b="1" spc="-9" dirty="0">
                <a:solidFill>
                  <a:srgbClr val="FFFFFF"/>
                </a:solidFill>
                <a:latin typeface="Calibri"/>
                <a:cs typeface="Calibri"/>
              </a:rPr>
              <a:t>Implication</a:t>
            </a:r>
            <a:endParaRPr sz="1200">
              <a:latin typeface="Calibri"/>
              <a:cs typeface="Calibri"/>
            </a:endParaRPr>
          </a:p>
          <a:p>
            <a:pPr>
              <a:spcBef>
                <a:spcPts val="830"/>
              </a:spcBef>
            </a:pPr>
            <a:r>
              <a:rPr sz="1200" dirty="0">
                <a:solidFill>
                  <a:srgbClr val="FFFFFF"/>
                </a:solidFill>
                <a:latin typeface="Calibri"/>
                <a:cs typeface="Calibri"/>
              </a:rPr>
              <a:t>Financial</a:t>
            </a:r>
            <a:r>
              <a:rPr sz="1200" spc="4" dirty="0">
                <a:solidFill>
                  <a:srgbClr val="FFFFFF"/>
                </a:solidFill>
                <a:latin typeface="Calibri"/>
                <a:cs typeface="Calibri"/>
              </a:rPr>
              <a:t> </a:t>
            </a:r>
            <a:r>
              <a:rPr sz="1200" spc="-18" dirty="0">
                <a:solidFill>
                  <a:srgbClr val="FFFFFF"/>
                </a:solidFill>
                <a:latin typeface="Calibri"/>
                <a:cs typeface="Calibri"/>
              </a:rPr>
              <a:t>Loss</a:t>
            </a:r>
            <a:endParaRPr sz="1200">
              <a:latin typeface="Calibri"/>
              <a:cs typeface="Calibri"/>
            </a:endParaRPr>
          </a:p>
          <a:p>
            <a:pPr>
              <a:spcBef>
                <a:spcPts val="772"/>
              </a:spcBef>
              <a:tabLst>
                <a:tab pos="1703849" algn="l"/>
              </a:tabLst>
            </a:pPr>
            <a:r>
              <a:rPr sz="1200" dirty="0">
                <a:solidFill>
                  <a:srgbClr val="FFFFFF"/>
                </a:solidFill>
                <a:latin typeface="Calibri"/>
                <a:cs typeface="Calibri"/>
              </a:rPr>
              <a:t>Controls </a:t>
            </a:r>
            <a:r>
              <a:rPr sz="1200" spc="-22" dirty="0">
                <a:solidFill>
                  <a:srgbClr val="FFFFFF"/>
                </a:solidFill>
                <a:latin typeface="Calibri"/>
                <a:cs typeface="Calibri"/>
              </a:rPr>
              <a:t>In-</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effectiveness</a:t>
            </a:r>
            <a:endParaRPr sz="1200">
              <a:latin typeface="Calibri"/>
              <a:cs typeface="Calibri"/>
            </a:endParaRPr>
          </a:p>
          <a:p>
            <a:pPr marR="733966">
              <a:lnSpc>
                <a:spcPct val="101600"/>
              </a:lnSpc>
              <a:spcBef>
                <a:spcPts val="740"/>
              </a:spcBef>
            </a:pPr>
            <a:r>
              <a:rPr sz="1200" dirty="0">
                <a:solidFill>
                  <a:srgbClr val="FFFFFF"/>
                </a:solidFill>
                <a:latin typeface="Calibri"/>
                <a:cs typeface="Calibri"/>
              </a:rPr>
              <a:t>Regulatory</a:t>
            </a:r>
            <a:r>
              <a:rPr sz="1200" spc="-22" dirty="0">
                <a:solidFill>
                  <a:srgbClr val="FFFFFF"/>
                </a:solidFill>
                <a:latin typeface="Calibri"/>
                <a:cs typeface="Calibri"/>
              </a:rPr>
              <a:t> </a:t>
            </a:r>
            <a:r>
              <a:rPr sz="1200" dirty="0">
                <a:solidFill>
                  <a:srgbClr val="FFFFFF"/>
                </a:solidFill>
                <a:latin typeface="Calibri"/>
                <a:cs typeface="Calibri"/>
              </a:rPr>
              <a:t>non</a:t>
            </a:r>
            <a:r>
              <a:rPr sz="1200" spc="18"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Compliance</a:t>
            </a:r>
            <a:endParaRPr sz="1200">
              <a:latin typeface="Calibri"/>
              <a:cs typeface="Calibri"/>
            </a:endParaRPr>
          </a:p>
          <a:p>
            <a:pPr>
              <a:lnSpc>
                <a:spcPts val="2217"/>
              </a:lnSpc>
              <a:spcBef>
                <a:spcPts val="202"/>
              </a:spcBef>
              <a:tabLst>
                <a:tab pos="1703849" algn="l"/>
              </a:tabLst>
            </a:pPr>
            <a:r>
              <a:rPr sz="1200" dirty="0">
                <a:solidFill>
                  <a:srgbClr val="FFFFFF"/>
                </a:solidFill>
                <a:latin typeface="Calibri"/>
                <a:cs typeface="Calibri"/>
              </a:rPr>
              <a:t>Incorrect</a:t>
            </a:r>
            <a:r>
              <a:rPr sz="1200" spc="-4" dirty="0">
                <a:solidFill>
                  <a:srgbClr val="FFFFFF"/>
                </a:solidFill>
                <a:latin typeface="Calibri"/>
                <a:cs typeface="Calibri"/>
              </a:rPr>
              <a:t> </a:t>
            </a:r>
            <a:r>
              <a:rPr sz="1200" spc="-9" dirty="0">
                <a:solidFill>
                  <a:srgbClr val="FFFFFF"/>
                </a:solidFill>
                <a:latin typeface="Calibri"/>
                <a:cs typeface="Calibri"/>
              </a:rPr>
              <a:t>reporting Improvement</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spcBef>
                <a:spcPts val="624"/>
              </a:spcBef>
            </a:pPr>
            <a:r>
              <a:rPr sz="1200" b="1" dirty="0">
                <a:solidFill>
                  <a:srgbClr val="FFFFFF"/>
                </a:solidFill>
                <a:latin typeface="Calibri"/>
                <a:cs typeface="Calibri"/>
              </a:rPr>
              <a:t>Root</a:t>
            </a:r>
            <a:r>
              <a:rPr sz="1200" b="1" spc="-4" dirty="0">
                <a:solidFill>
                  <a:srgbClr val="FFFFFF"/>
                </a:solidFill>
                <a:latin typeface="Calibri"/>
                <a:cs typeface="Calibri"/>
              </a:rPr>
              <a:t> </a:t>
            </a:r>
            <a:r>
              <a:rPr sz="1200" b="1" spc="-9" dirty="0">
                <a:solidFill>
                  <a:srgbClr val="FFFFFF"/>
                </a:solidFill>
                <a:latin typeface="Calibri"/>
                <a:cs typeface="Calibri"/>
              </a:rPr>
              <a:t>Cause</a:t>
            </a:r>
            <a:endParaRPr sz="1200">
              <a:latin typeface="Calibri"/>
              <a:cs typeface="Calibri"/>
            </a:endParaRPr>
          </a:p>
          <a:p>
            <a:pPr>
              <a:spcBef>
                <a:spcPts val="817"/>
              </a:spcBef>
            </a:pPr>
            <a:r>
              <a:rPr sz="1200" dirty="0">
                <a:solidFill>
                  <a:srgbClr val="FFFFFF"/>
                </a:solidFill>
                <a:latin typeface="Calibri"/>
                <a:cs typeface="Calibri"/>
              </a:rPr>
              <a:t>Design </a:t>
            </a:r>
            <a:r>
              <a:rPr sz="1200" spc="-9" dirty="0">
                <a:solidFill>
                  <a:srgbClr val="FFFFFF"/>
                </a:solidFill>
                <a:latin typeface="Calibri"/>
                <a:cs typeface="Calibri"/>
              </a:rPr>
              <a:t>deficiency</a:t>
            </a:r>
            <a:endParaRPr sz="1200">
              <a:latin typeface="Calibri"/>
              <a:cs typeface="Calibri"/>
            </a:endParaRPr>
          </a:p>
          <a:p>
            <a:pPr>
              <a:spcBef>
                <a:spcPts val="785"/>
              </a:spcBef>
              <a:tabLst>
                <a:tab pos="1703849" algn="l"/>
              </a:tabLst>
            </a:pPr>
            <a:r>
              <a:rPr sz="1200" spc="-9" dirty="0">
                <a:solidFill>
                  <a:srgbClr val="FFFFFF"/>
                </a:solidFill>
                <a:latin typeface="Calibri"/>
                <a:cs typeface="Calibri"/>
              </a:rPr>
              <a:t>Operating</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ineffectiveness</a:t>
            </a:r>
            <a:endParaRPr sz="1200">
              <a:latin typeface="Calibri"/>
              <a:cs typeface="Calibri"/>
            </a:endParaRPr>
          </a:p>
          <a:p>
            <a:pPr>
              <a:spcBef>
                <a:spcPts val="776"/>
              </a:spcBef>
            </a:pPr>
            <a:r>
              <a:rPr sz="1200" dirty="0">
                <a:solidFill>
                  <a:srgbClr val="FFFFFF"/>
                </a:solidFill>
                <a:latin typeface="Calibri"/>
                <a:cs typeface="Calibri"/>
              </a:rPr>
              <a:t>System</a:t>
            </a:r>
            <a:r>
              <a:rPr sz="1200" spc="-18" dirty="0">
                <a:solidFill>
                  <a:srgbClr val="FFFFFF"/>
                </a:solidFill>
                <a:latin typeface="Calibri"/>
                <a:cs typeface="Calibri"/>
              </a:rPr>
              <a:t> </a:t>
            </a:r>
            <a:r>
              <a:rPr sz="1200" spc="-9" dirty="0">
                <a:solidFill>
                  <a:srgbClr val="FFFFFF"/>
                </a:solidFill>
                <a:latin typeface="Calibri"/>
                <a:cs typeface="Calibri"/>
              </a:rPr>
              <a:t>deficiency</a:t>
            </a:r>
            <a:endParaRPr sz="1200">
              <a:latin typeface="Calibri"/>
              <a:cs typeface="Calibri"/>
            </a:endParaRPr>
          </a:p>
          <a:p>
            <a:pPr>
              <a:spcBef>
                <a:spcPts val="817"/>
              </a:spcBef>
            </a:pPr>
            <a:r>
              <a:rPr sz="1200" b="1" spc="-9" dirty="0">
                <a:solidFill>
                  <a:srgbClr val="FFFFFF"/>
                </a:solidFill>
                <a:latin typeface="Calibri"/>
                <a:cs typeface="Calibri"/>
              </a:rPr>
              <a:t>Remediation</a:t>
            </a:r>
            <a:endParaRPr sz="1200">
              <a:latin typeface="Calibri"/>
              <a:cs typeface="Calibri"/>
            </a:endParaRPr>
          </a:p>
          <a:p>
            <a:pPr marR="605180">
              <a:lnSpc>
                <a:spcPct val="101600"/>
              </a:lnSpc>
              <a:spcBef>
                <a:spcPts val="763"/>
              </a:spcBef>
            </a:pPr>
            <a:r>
              <a:rPr sz="1200" dirty="0">
                <a:solidFill>
                  <a:srgbClr val="FFFFFF"/>
                </a:solidFill>
                <a:latin typeface="Calibri"/>
                <a:cs typeface="Calibri"/>
              </a:rPr>
              <a:t>Formation</a:t>
            </a:r>
            <a:r>
              <a:rPr sz="1200" spc="18" dirty="0">
                <a:solidFill>
                  <a:srgbClr val="FFFFFF"/>
                </a:solidFill>
                <a:latin typeface="Calibri"/>
                <a:cs typeface="Calibri"/>
              </a:rPr>
              <a:t> </a:t>
            </a:r>
            <a:r>
              <a:rPr sz="1200" dirty="0">
                <a:solidFill>
                  <a:srgbClr val="FFFFFF"/>
                </a:solidFill>
                <a:latin typeface="Calibri"/>
                <a:cs typeface="Calibri"/>
              </a:rPr>
              <a:t>of</a:t>
            </a:r>
            <a:r>
              <a:rPr sz="1200" spc="22" dirty="0">
                <a:solidFill>
                  <a:srgbClr val="FFFFFF"/>
                </a:solidFill>
                <a:latin typeface="Calibri"/>
                <a:cs typeface="Calibri"/>
              </a:rPr>
              <a:t> </a:t>
            </a:r>
            <a:r>
              <a:rPr sz="1200" dirty="0">
                <a:solidFill>
                  <a:srgbClr val="FFFFFF"/>
                </a:solidFill>
                <a:latin typeface="Calibri"/>
                <a:cs typeface="Calibri"/>
              </a:rPr>
              <a:t>SOP</a:t>
            </a:r>
            <a:r>
              <a:rPr sz="1200" spc="9"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Policy</a:t>
            </a:r>
            <a:endParaRPr sz="1200">
              <a:latin typeface="Calibri"/>
              <a:cs typeface="Calibri"/>
            </a:endParaRPr>
          </a:p>
          <a:p>
            <a:pPr>
              <a:spcBef>
                <a:spcPts val="776"/>
              </a:spcBef>
            </a:pPr>
            <a:r>
              <a:rPr sz="1200" dirty="0">
                <a:solidFill>
                  <a:srgbClr val="FFFFFF"/>
                </a:solidFill>
                <a:latin typeface="Calibri"/>
                <a:cs typeface="Calibri"/>
              </a:rPr>
              <a:t>Process</a:t>
            </a:r>
            <a:r>
              <a:rPr sz="1200" spc="22" dirty="0">
                <a:solidFill>
                  <a:srgbClr val="FFFFFF"/>
                </a:solidFill>
                <a:latin typeface="Calibri"/>
                <a:cs typeface="Calibri"/>
              </a:rPr>
              <a:t> </a:t>
            </a:r>
            <a:r>
              <a:rPr sz="1200" spc="-9" dirty="0">
                <a:solidFill>
                  <a:srgbClr val="FFFFFF"/>
                </a:solidFill>
                <a:latin typeface="Calibri"/>
                <a:cs typeface="Calibri"/>
              </a:rPr>
              <a:t>Design</a:t>
            </a:r>
            <a:endParaRPr sz="1200">
              <a:latin typeface="Calibri"/>
              <a:cs typeface="Calibri"/>
            </a:endParaRPr>
          </a:p>
          <a:p>
            <a:pPr>
              <a:spcBef>
                <a:spcPts val="821"/>
              </a:spcBef>
              <a:tabLst>
                <a:tab pos="1703849" algn="l"/>
              </a:tabLst>
            </a:pPr>
            <a:r>
              <a:rPr sz="1200" dirty="0">
                <a:solidFill>
                  <a:srgbClr val="FFFFFF"/>
                </a:solidFill>
                <a:latin typeface="Calibri"/>
                <a:cs typeface="Calibri"/>
              </a:rPr>
              <a:t>Staff</a:t>
            </a:r>
            <a:r>
              <a:rPr sz="1200" spc="-40" dirty="0">
                <a:solidFill>
                  <a:srgbClr val="FFFFFF"/>
                </a:solidFill>
                <a:latin typeface="Calibri"/>
                <a:cs typeface="Calibri"/>
              </a:rPr>
              <a:t> </a:t>
            </a:r>
            <a:r>
              <a:rPr sz="1200" spc="-9" dirty="0">
                <a:solidFill>
                  <a:srgbClr val="FFFFFF"/>
                </a:solidFill>
                <a:latin typeface="Calibri"/>
                <a:cs typeface="Calibri"/>
              </a:rPr>
              <a:t>Training</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lnSpc>
                <a:spcPct val="101499"/>
              </a:lnSpc>
              <a:spcBef>
                <a:spcPts val="785"/>
              </a:spcBef>
              <a:tabLst>
                <a:tab pos="1703849" algn="l"/>
              </a:tabLst>
            </a:pPr>
            <a:r>
              <a:rPr sz="1200" dirty="0">
                <a:solidFill>
                  <a:srgbClr val="FFFFFF"/>
                </a:solidFill>
                <a:latin typeface="Calibri"/>
                <a:cs typeface="Calibri"/>
              </a:rPr>
              <a:t>Defining</a:t>
            </a:r>
            <a:r>
              <a:rPr sz="1200" spc="-13" dirty="0">
                <a:solidFill>
                  <a:srgbClr val="FFFFFF"/>
                </a:solidFill>
                <a:latin typeface="Calibri"/>
                <a:cs typeface="Calibri"/>
              </a:rPr>
              <a:t> </a:t>
            </a:r>
            <a:r>
              <a:rPr sz="1200" dirty="0">
                <a:solidFill>
                  <a:srgbClr val="FFFFFF"/>
                </a:solidFill>
                <a:latin typeface="Calibri"/>
                <a:cs typeface="Calibri"/>
              </a:rPr>
              <a:t>Role</a:t>
            </a:r>
            <a:r>
              <a:rPr sz="1200" spc="13" dirty="0">
                <a:solidFill>
                  <a:srgbClr val="FFFFFF"/>
                </a:solidFill>
                <a:latin typeface="Calibri"/>
                <a:cs typeface="Calibri"/>
              </a:rPr>
              <a:t> </a:t>
            </a:r>
            <a:r>
              <a:rPr sz="1200" spc="-22" dirty="0">
                <a:solidFill>
                  <a:srgbClr val="FFFFFF"/>
                </a:solidFill>
                <a:latin typeface="Calibri"/>
                <a:cs typeface="Calibri"/>
              </a:rPr>
              <a:t>and</a:t>
            </a:r>
            <a:r>
              <a:rPr sz="1200" dirty="0">
                <a:solidFill>
                  <a:srgbClr val="FFFFFF"/>
                </a:solidFill>
                <a:latin typeface="Calibri"/>
                <a:cs typeface="Calibri"/>
              </a:rPr>
              <a:t>	</a:t>
            </a:r>
            <a:r>
              <a:rPr sz="1700" spc="-67" baseline="-34188" dirty="0">
                <a:solidFill>
                  <a:srgbClr val="FFFFFF"/>
                </a:solidFill>
                <a:latin typeface="Calibri"/>
                <a:cs typeface="Calibri"/>
              </a:rPr>
              <a:t>√ </a:t>
            </a:r>
            <a:r>
              <a:rPr sz="1200" spc="-9" dirty="0">
                <a:solidFill>
                  <a:srgbClr val="FFFFFF"/>
                </a:solidFill>
                <a:latin typeface="Calibri"/>
                <a:cs typeface="Calibri"/>
              </a:rPr>
              <a:t>Responsibility</a:t>
            </a:r>
            <a:endParaRPr sz="1200">
              <a:latin typeface="Calibri"/>
              <a:cs typeface="Calibri"/>
            </a:endParaRPr>
          </a:p>
          <a:p>
            <a:pPr>
              <a:spcBef>
                <a:spcPts val="808"/>
              </a:spcBef>
            </a:pPr>
            <a:r>
              <a:rPr sz="1200" dirty="0">
                <a:solidFill>
                  <a:srgbClr val="FFFFFF"/>
                </a:solidFill>
                <a:latin typeface="Calibri"/>
                <a:cs typeface="Calibri"/>
              </a:rPr>
              <a:t>Automate</a:t>
            </a:r>
            <a:r>
              <a:rPr sz="1200" spc="4" dirty="0">
                <a:solidFill>
                  <a:srgbClr val="FFFFFF"/>
                </a:solidFill>
                <a:latin typeface="Calibri"/>
                <a:cs typeface="Calibri"/>
              </a:rPr>
              <a:t> </a:t>
            </a:r>
            <a:r>
              <a:rPr sz="1200" spc="-9" dirty="0">
                <a:solidFill>
                  <a:srgbClr val="FFFFFF"/>
                </a:solidFill>
                <a:latin typeface="Calibri"/>
                <a:cs typeface="Calibri"/>
              </a:rPr>
              <a:t>control</a:t>
            </a:r>
            <a:endParaRPr sz="1200">
              <a:latin typeface="Calibri"/>
              <a:cs typeface="Calibri"/>
            </a:endParaRPr>
          </a:p>
        </p:txBody>
      </p:sp>
      <p:pic>
        <p:nvPicPr>
          <p:cNvPr id="16" name="object 16"/>
          <p:cNvPicPr/>
          <p:nvPr/>
        </p:nvPicPr>
        <p:blipFill>
          <a:blip r:embed="rId3" cstate="print"/>
          <a:stretch>
            <a:fillRect/>
          </a:stretch>
        </p:blipFill>
        <p:spPr>
          <a:xfrm>
            <a:off x="6895175" y="1937722"/>
            <a:ext cx="1957647" cy="1348739"/>
          </a:xfrm>
          <a:prstGeom prst="rect">
            <a:avLst/>
          </a:prstGeom>
        </p:spPr>
      </p:pic>
      <p:sp>
        <p:nvSpPr>
          <p:cNvPr id="18" name="object 18"/>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19" name="object 19"/>
          <p:cNvGrpSpPr/>
          <p:nvPr/>
        </p:nvGrpSpPr>
        <p:grpSpPr>
          <a:xfrm>
            <a:off x="266007" y="734210"/>
            <a:ext cx="2089727" cy="5469031"/>
            <a:chOff x="292607" y="832104"/>
            <a:chExt cx="2298700" cy="6198235"/>
          </a:xfrm>
        </p:grpSpPr>
        <p:pic>
          <p:nvPicPr>
            <p:cNvPr id="20" name="object 20"/>
            <p:cNvPicPr/>
            <p:nvPr/>
          </p:nvPicPr>
          <p:blipFill>
            <a:blip r:embed="rId4" cstate="print"/>
            <a:stretch>
              <a:fillRect/>
            </a:stretch>
          </p:blipFill>
          <p:spPr>
            <a:xfrm>
              <a:off x="292607" y="832104"/>
              <a:ext cx="2298192" cy="6198108"/>
            </a:xfrm>
            <a:prstGeom prst="rect">
              <a:avLst/>
            </a:prstGeom>
          </p:spPr>
        </p:pic>
        <p:pic>
          <p:nvPicPr>
            <p:cNvPr id="21" name="object 21"/>
            <p:cNvPicPr/>
            <p:nvPr/>
          </p:nvPicPr>
          <p:blipFill>
            <a:blip r:embed="rId5" cstate="print"/>
            <a:stretch>
              <a:fillRect/>
            </a:stretch>
          </p:blipFill>
          <p:spPr>
            <a:xfrm>
              <a:off x="315467" y="832104"/>
              <a:ext cx="2272283" cy="6198108"/>
            </a:xfrm>
            <a:prstGeom prst="rect">
              <a:avLst/>
            </a:prstGeom>
          </p:spPr>
        </p:pic>
      </p:grpSp>
      <p:graphicFrame>
        <p:nvGraphicFramePr>
          <p:cNvPr id="22" name="object 22"/>
          <p:cNvGraphicFramePr>
            <a:graphicFrameLocks noGrp="1"/>
          </p:cNvGraphicFramePr>
          <p:nvPr>
            <p:extLst>
              <p:ext uri="{D42A27DB-BD31-4B8C-83A1-F6EECF244321}">
                <p14:modId xmlns:p14="http://schemas.microsoft.com/office/powerpoint/2010/main" val="3634180500"/>
              </p:ext>
            </p:extLst>
          </p:nvPr>
        </p:nvGraphicFramePr>
        <p:xfrm>
          <a:off x="608902" y="135680"/>
          <a:ext cx="8535098" cy="5931043"/>
        </p:xfrm>
        <a:graphic>
          <a:graphicData uri="http://schemas.openxmlformats.org/drawingml/2006/table">
            <a:tbl>
              <a:tblPr firstRow="1" bandRow="1">
                <a:tableStyleId>{2D5ABB26-0587-4C30-8999-92F81FD0307C}</a:tableStyleId>
              </a:tblPr>
              <a:tblGrid>
                <a:gridCol w="1579273"/>
                <a:gridCol w="129250"/>
                <a:gridCol w="25400"/>
                <a:gridCol w="6677665"/>
                <a:gridCol w="123510"/>
              </a:tblGrid>
              <a:tr h="190635">
                <a:tc gridSpan="2">
                  <a:txBody>
                    <a:bodyPr/>
                    <a:lstStyle/>
                    <a:p>
                      <a:pPr marL="10668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24">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24">
                  <a:txBody>
                    <a:bodyPr/>
                    <a:lstStyle/>
                    <a:p>
                      <a:pPr marL="100330">
                        <a:lnSpc>
                          <a:spcPct val="100000"/>
                        </a:lnSpc>
                        <a:spcBef>
                          <a:spcPts val="330"/>
                        </a:spcBef>
                      </a:pPr>
                      <a:r>
                        <a:rPr lang="en-US" sz="1100" b="1" spc="-10" dirty="0" smtClean="0">
                          <a:latin typeface="Calibri"/>
                          <a:cs typeface="Calibri"/>
                        </a:rPr>
                        <a:t>        </a:t>
                      </a:r>
                      <a:r>
                        <a:rPr sz="1100" b="1" spc="-10" dirty="0" smtClean="0">
                          <a:latin typeface="Calibri"/>
                          <a:cs typeface="Calibri"/>
                        </a:rPr>
                        <a:t>Observation</a:t>
                      </a:r>
                      <a:endParaRPr sz="800" dirty="0">
                        <a:latin typeface="Times New Roman"/>
                        <a:cs typeface="Times New Roman"/>
                      </a:endParaRPr>
                    </a:p>
                    <a:p>
                      <a:pPr>
                        <a:lnSpc>
                          <a:spcPct val="100000"/>
                        </a:lnSpc>
                      </a:pPr>
                      <a:endParaRPr sz="800" dirty="0">
                        <a:latin typeface="Times New Roman"/>
                        <a:cs typeface="Times New Roman"/>
                      </a:endParaRPr>
                    </a:p>
                    <a:p>
                      <a:pPr marL="99695" marR="93345" indent="0" algn="just">
                        <a:lnSpc>
                          <a:spcPct val="100800"/>
                        </a:lnSpc>
                        <a:spcBef>
                          <a:spcPts val="540"/>
                        </a:spcBef>
                        <a:buNone/>
                        <a:tabLst>
                          <a:tab pos="351790" algn="l"/>
                        </a:tabLst>
                      </a:pPr>
                      <a:r>
                        <a:rPr lang="en-US" sz="800" b="0" u="none" baseline="0" dirty="0">
                          <a:uFillTx/>
                          <a:latin typeface="Times New Roman"/>
                          <a:cs typeface="Times New Roman"/>
                        </a:rPr>
                        <a:t> </a:t>
                      </a:r>
                      <a:r>
                        <a:rPr lang="en-US" sz="800" b="0" u="none" baseline="0" dirty="0" smtClean="0">
                          <a:uFillTx/>
                          <a:latin typeface="Times New Roman"/>
                          <a:cs typeface="Times New Roman"/>
                        </a:rPr>
                        <a:t>       </a:t>
                      </a:r>
                    </a:p>
                    <a:p>
                      <a:pPr marL="99695" marR="93345" indent="0" algn="just">
                        <a:lnSpc>
                          <a:spcPct val="100800"/>
                        </a:lnSpc>
                        <a:spcBef>
                          <a:spcPts val="540"/>
                        </a:spcBef>
                        <a:buNone/>
                        <a:tabLst>
                          <a:tab pos="351790" algn="l"/>
                        </a:tabLst>
                      </a:pPr>
                      <a:r>
                        <a:rPr lang="en-US" sz="800" b="0" u="none" baseline="0" dirty="0" smtClean="0">
                          <a:uFillTx/>
                          <a:latin typeface="Times New Roman"/>
                          <a:cs typeface="Times New Roman"/>
                        </a:rPr>
                        <a:t> </a:t>
                      </a:r>
                      <a:r>
                        <a:rPr lang="en-US" sz="1100" b="1" u="sng" dirty="0" smtClean="0">
                          <a:uFill>
                            <a:solidFill>
                              <a:srgbClr val="000000"/>
                            </a:solidFill>
                          </a:uFill>
                          <a:latin typeface="Calibri"/>
                          <a:cs typeface="Calibri"/>
                        </a:rPr>
                        <a:t>b</a:t>
                      </a:r>
                      <a:r>
                        <a:rPr lang="en-US" sz="1100" b="1" u="sng" baseline="0" dirty="0" smtClean="0">
                          <a:uFill>
                            <a:solidFill>
                              <a:srgbClr val="000000"/>
                            </a:solidFill>
                          </a:uFill>
                          <a:latin typeface="Calibri"/>
                          <a:cs typeface="Calibri"/>
                        </a:rPr>
                        <a:t> . </a:t>
                      </a:r>
                      <a:r>
                        <a:rPr sz="1100" b="1" u="sng" dirty="0" smtClean="0">
                          <a:uFill>
                            <a:solidFill>
                              <a:srgbClr val="000000"/>
                            </a:solidFill>
                          </a:uFill>
                          <a:latin typeface="Calibri"/>
                          <a:cs typeface="Calibri"/>
                        </a:rPr>
                        <a:t>Concrete</a:t>
                      </a:r>
                      <a:r>
                        <a:rPr sz="1100" b="1" u="sng" spc="135" dirty="0" smtClean="0">
                          <a:uFill>
                            <a:solidFill>
                              <a:srgbClr val="000000"/>
                            </a:solidFill>
                          </a:uFill>
                          <a:latin typeface="Calibri"/>
                          <a:cs typeface="Calibri"/>
                        </a:rPr>
                        <a:t> </a:t>
                      </a:r>
                      <a:r>
                        <a:rPr sz="1100" b="1" u="sng" dirty="0">
                          <a:uFill>
                            <a:solidFill>
                              <a:srgbClr val="000000"/>
                            </a:solidFill>
                          </a:uFill>
                          <a:latin typeface="Calibri"/>
                          <a:cs typeface="Calibri"/>
                        </a:rPr>
                        <a:t>segregation</a:t>
                      </a:r>
                      <a:r>
                        <a:rPr sz="1100" b="1" u="sng" spc="135" dirty="0">
                          <a:uFill>
                            <a:solidFill>
                              <a:srgbClr val="000000"/>
                            </a:solidFill>
                          </a:uFill>
                          <a:latin typeface="Calibri"/>
                          <a:cs typeface="Calibri"/>
                        </a:rPr>
                        <a:t> </a:t>
                      </a:r>
                      <a:r>
                        <a:rPr sz="1100" b="1" u="sng" dirty="0">
                          <a:uFill>
                            <a:solidFill>
                              <a:srgbClr val="000000"/>
                            </a:solidFill>
                          </a:uFill>
                          <a:latin typeface="Calibri"/>
                          <a:cs typeface="Calibri"/>
                        </a:rPr>
                        <a:t>due</a:t>
                      </a:r>
                      <a:r>
                        <a:rPr sz="1100" b="1" u="sng" spc="140" dirty="0">
                          <a:uFill>
                            <a:solidFill>
                              <a:srgbClr val="000000"/>
                            </a:solidFill>
                          </a:uFill>
                          <a:latin typeface="Calibri"/>
                          <a:cs typeface="Calibri"/>
                        </a:rPr>
                        <a:t> </a:t>
                      </a:r>
                      <a:r>
                        <a:rPr sz="1100" b="1" u="sng" dirty="0">
                          <a:uFill>
                            <a:solidFill>
                              <a:srgbClr val="000000"/>
                            </a:solidFill>
                          </a:uFill>
                          <a:latin typeface="Calibri"/>
                          <a:cs typeface="Calibri"/>
                        </a:rPr>
                        <a:t>to</a:t>
                      </a:r>
                      <a:r>
                        <a:rPr sz="1100" b="1" u="sng" spc="135" dirty="0">
                          <a:uFill>
                            <a:solidFill>
                              <a:srgbClr val="000000"/>
                            </a:solidFill>
                          </a:uFill>
                          <a:latin typeface="Calibri"/>
                          <a:cs typeface="Calibri"/>
                        </a:rPr>
                        <a:t> </a:t>
                      </a:r>
                      <a:r>
                        <a:rPr sz="1100" b="1" u="sng" dirty="0">
                          <a:uFill>
                            <a:solidFill>
                              <a:srgbClr val="000000"/>
                            </a:solidFill>
                          </a:uFill>
                          <a:latin typeface="Calibri"/>
                          <a:cs typeface="Calibri"/>
                        </a:rPr>
                        <a:t>improper</a:t>
                      </a:r>
                      <a:r>
                        <a:rPr sz="1100" b="1" u="sng" spc="145" dirty="0">
                          <a:uFill>
                            <a:solidFill>
                              <a:srgbClr val="000000"/>
                            </a:solidFill>
                          </a:uFill>
                          <a:latin typeface="Calibri"/>
                          <a:cs typeface="Calibri"/>
                        </a:rPr>
                        <a:t> </a:t>
                      </a:r>
                      <a:r>
                        <a:rPr sz="1100" b="1" u="sng" dirty="0">
                          <a:uFill>
                            <a:solidFill>
                              <a:srgbClr val="000000"/>
                            </a:solidFill>
                          </a:uFill>
                          <a:latin typeface="Calibri"/>
                          <a:cs typeface="Calibri"/>
                        </a:rPr>
                        <a:t>shuttering</a:t>
                      </a:r>
                      <a:r>
                        <a:rPr sz="1100" b="1" dirty="0">
                          <a:latin typeface="Calibri"/>
                          <a:cs typeface="Calibri"/>
                        </a:rPr>
                        <a:t>:</a:t>
                      </a:r>
                      <a:r>
                        <a:rPr sz="1100" b="1" spc="140" dirty="0">
                          <a:latin typeface="Calibri"/>
                          <a:cs typeface="Calibri"/>
                        </a:rPr>
                        <a:t>  </a:t>
                      </a:r>
                      <a:r>
                        <a:rPr sz="1100" dirty="0">
                          <a:latin typeface="Calibri"/>
                          <a:cs typeface="Calibri"/>
                        </a:rPr>
                        <a:t>During</a:t>
                      </a:r>
                      <a:r>
                        <a:rPr sz="1100" spc="135" dirty="0">
                          <a:latin typeface="Calibri"/>
                          <a:cs typeface="Calibri"/>
                        </a:rPr>
                        <a:t> </a:t>
                      </a:r>
                      <a:r>
                        <a:rPr sz="1100" dirty="0">
                          <a:latin typeface="Calibri"/>
                          <a:cs typeface="Calibri"/>
                        </a:rPr>
                        <a:t>the</a:t>
                      </a:r>
                      <a:r>
                        <a:rPr sz="1100" spc="114" dirty="0">
                          <a:latin typeface="Calibri"/>
                          <a:cs typeface="Calibri"/>
                        </a:rPr>
                        <a:t> </a:t>
                      </a:r>
                      <a:r>
                        <a:rPr sz="1100" dirty="0">
                          <a:latin typeface="Calibri"/>
                          <a:cs typeface="Calibri"/>
                        </a:rPr>
                        <a:t>site</a:t>
                      </a:r>
                      <a:r>
                        <a:rPr sz="1100" spc="135" dirty="0">
                          <a:latin typeface="Calibri"/>
                          <a:cs typeface="Calibri"/>
                        </a:rPr>
                        <a:t> </a:t>
                      </a:r>
                      <a:r>
                        <a:rPr sz="1100" dirty="0">
                          <a:latin typeface="Calibri"/>
                          <a:cs typeface="Calibri"/>
                        </a:rPr>
                        <a:t>inspection,</a:t>
                      </a:r>
                      <a:r>
                        <a:rPr sz="1100" spc="145" dirty="0">
                          <a:latin typeface="Calibri"/>
                          <a:cs typeface="Calibri"/>
                        </a:rPr>
                        <a:t> </a:t>
                      </a:r>
                      <a:r>
                        <a:rPr sz="1100" dirty="0">
                          <a:latin typeface="Calibri"/>
                          <a:cs typeface="Calibri"/>
                        </a:rPr>
                        <a:t>6</a:t>
                      </a:r>
                      <a:r>
                        <a:rPr sz="1100" spc="135" dirty="0">
                          <a:latin typeface="Calibri"/>
                          <a:cs typeface="Calibri"/>
                        </a:rPr>
                        <a:t> </a:t>
                      </a:r>
                      <a:r>
                        <a:rPr sz="1100" dirty="0">
                          <a:latin typeface="Calibri"/>
                          <a:cs typeface="Calibri"/>
                        </a:rPr>
                        <a:t>instances</a:t>
                      </a:r>
                      <a:r>
                        <a:rPr sz="1100" spc="150" dirty="0">
                          <a:latin typeface="Calibri"/>
                          <a:cs typeface="Calibri"/>
                        </a:rPr>
                        <a:t> </a:t>
                      </a:r>
                      <a:r>
                        <a:rPr sz="1100" dirty="0">
                          <a:latin typeface="Calibri"/>
                          <a:cs typeface="Calibri"/>
                        </a:rPr>
                        <a:t>of</a:t>
                      </a:r>
                      <a:r>
                        <a:rPr sz="1100" spc="140" dirty="0">
                          <a:latin typeface="Calibri"/>
                          <a:cs typeface="Calibri"/>
                        </a:rPr>
                        <a:t> </a:t>
                      </a:r>
                      <a:r>
                        <a:rPr sz="1100" spc="-10" dirty="0">
                          <a:latin typeface="Calibri"/>
                          <a:cs typeface="Calibri"/>
                        </a:rPr>
                        <a:t>concrete </a:t>
                      </a:r>
                      <a:r>
                        <a:rPr lang="en-US" sz="1100" spc="-10" dirty="0" smtClean="0">
                          <a:latin typeface="Calibri"/>
                          <a:cs typeface="Calibri"/>
                        </a:rPr>
                        <a:t>   </a:t>
                      </a:r>
                      <a:r>
                        <a:rPr sz="1100" dirty="0" smtClean="0">
                          <a:latin typeface="Calibri"/>
                          <a:cs typeface="Calibri"/>
                        </a:rPr>
                        <a:t>segregation</a:t>
                      </a:r>
                      <a:r>
                        <a:rPr sz="1100" spc="210" dirty="0" smtClean="0">
                          <a:latin typeface="Calibri"/>
                          <a:cs typeface="Calibri"/>
                        </a:rPr>
                        <a:t> </a:t>
                      </a:r>
                      <a:r>
                        <a:rPr sz="1100" dirty="0">
                          <a:latin typeface="Calibri"/>
                          <a:cs typeface="Calibri"/>
                        </a:rPr>
                        <a:t>were</a:t>
                      </a:r>
                      <a:r>
                        <a:rPr sz="1100" spc="210" dirty="0">
                          <a:latin typeface="Calibri"/>
                          <a:cs typeface="Calibri"/>
                        </a:rPr>
                        <a:t> </a:t>
                      </a:r>
                      <a:r>
                        <a:rPr sz="1100" dirty="0">
                          <a:latin typeface="Calibri"/>
                          <a:cs typeface="Calibri"/>
                        </a:rPr>
                        <a:t>observed</a:t>
                      </a:r>
                      <a:r>
                        <a:rPr sz="1100" spc="210" dirty="0">
                          <a:latin typeface="Calibri"/>
                          <a:cs typeface="Calibri"/>
                        </a:rPr>
                        <a:t> </a:t>
                      </a:r>
                      <a:r>
                        <a:rPr sz="1100" dirty="0">
                          <a:latin typeface="Calibri"/>
                          <a:cs typeface="Calibri"/>
                        </a:rPr>
                        <a:t>in</a:t>
                      </a:r>
                      <a:r>
                        <a:rPr sz="1100" spc="210" dirty="0">
                          <a:latin typeface="Calibri"/>
                          <a:cs typeface="Calibri"/>
                        </a:rPr>
                        <a:t> </a:t>
                      </a:r>
                      <a:r>
                        <a:rPr sz="1100" dirty="0">
                          <a:latin typeface="Calibri"/>
                          <a:cs typeface="Calibri"/>
                        </a:rPr>
                        <a:t>structural</a:t>
                      </a:r>
                      <a:r>
                        <a:rPr sz="1100" spc="225" dirty="0">
                          <a:latin typeface="Calibri"/>
                          <a:cs typeface="Calibri"/>
                        </a:rPr>
                        <a:t> </a:t>
                      </a:r>
                      <a:r>
                        <a:rPr sz="1100" dirty="0">
                          <a:latin typeface="Calibri"/>
                          <a:cs typeface="Calibri"/>
                        </a:rPr>
                        <a:t>elements.</a:t>
                      </a:r>
                      <a:r>
                        <a:rPr sz="1100" spc="215" dirty="0">
                          <a:latin typeface="Calibri"/>
                          <a:cs typeface="Calibri"/>
                        </a:rPr>
                        <a:t> </a:t>
                      </a:r>
                      <a:r>
                        <a:rPr sz="1100" dirty="0">
                          <a:latin typeface="Calibri"/>
                          <a:cs typeface="Calibri"/>
                        </a:rPr>
                        <a:t>The</a:t>
                      </a:r>
                      <a:r>
                        <a:rPr sz="1100" spc="210" dirty="0">
                          <a:latin typeface="Calibri"/>
                          <a:cs typeface="Calibri"/>
                        </a:rPr>
                        <a:t> </a:t>
                      </a:r>
                      <a:r>
                        <a:rPr sz="1100" dirty="0">
                          <a:latin typeface="Calibri"/>
                          <a:cs typeface="Calibri"/>
                        </a:rPr>
                        <a:t>affected</a:t>
                      </a:r>
                      <a:r>
                        <a:rPr sz="1100" spc="210" dirty="0">
                          <a:latin typeface="Calibri"/>
                          <a:cs typeface="Calibri"/>
                        </a:rPr>
                        <a:t> </a:t>
                      </a:r>
                      <a:r>
                        <a:rPr sz="1100" dirty="0">
                          <a:latin typeface="Calibri"/>
                          <a:cs typeface="Calibri"/>
                        </a:rPr>
                        <a:t>areas</a:t>
                      </a:r>
                      <a:r>
                        <a:rPr sz="1100" spc="210" dirty="0">
                          <a:latin typeface="Calibri"/>
                          <a:cs typeface="Calibri"/>
                        </a:rPr>
                        <a:t> </a:t>
                      </a:r>
                      <a:r>
                        <a:rPr sz="1100" dirty="0">
                          <a:latin typeface="Calibri"/>
                          <a:cs typeface="Calibri"/>
                        </a:rPr>
                        <a:t>showed</a:t>
                      </a:r>
                      <a:r>
                        <a:rPr sz="1100" spc="210" dirty="0">
                          <a:latin typeface="Calibri"/>
                          <a:cs typeface="Calibri"/>
                        </a:rPr>
                        <a:t> </a:t>
                      </a:r>
                      <a:r>
                        <a:rPr sz="1100" dirty="0">
                          <a:latin typeface="Calibri"/>
                          <a:cs typeface="Calibri"/>
                        </a:rPr>
                        <a:t>uneven</a:t>
                      </a:r>
                      <a:r>
                        <a:rPr sz="1100" spc="210" dirty="0">
                          <a:latin typeface="Calibri"/>
                          <a:cs typeface="Calibri"/>
                        </a:rPr>
                        <a:t> </a:t>
                      </a:r>
                      <a:r>
                        <a:rPr sz="1100" dirty="0">
                          <a:latin typeface="Calibri"/>
                          <a:cs typeface="Calibri"/>
                        </a:rPr>
                        <a:t>distribution</a:t>
                      </a:r>
                      <a:r>
                        <a:rPr sz="1100" spc="210" dirty="0">
                          <a:latin typeface="Calibri"/>
                          <a:cs typeface="Calibri"/>
                        </a:rPr>
                        <a:t> </a:t>
                      </a:r>
                      <a:r>
                        <a:rPr sz="1100" spc="-25" dirty="0">
                          <a:latin typeface="Calibri"/>
                          <a:cs typeface="Calibri"/>
                        </a:rPr>
                        <a:t>of </a:t>
                      </a:r>
                      <a:r>
                        <a:rPr sz="1100" dirty="0">
                          <a:latin typeface="Calibri"/>
                          <a:cs typeface="Calibri"/>
                        </a:rPr>
                        <a:t>aggregates</a:t>
                      </a:r>
                      <a:r>
                        <a:rPr sz="1100" spc="60" dirty="0">
                          <a:latin typeface="Calibri"/>
                          <a:cs typeface="Calibri"/>
                        </a:rPr>
                        <a:t> </a:t>
                      </a:r>
                      <a:r>
                        <a:rPr sz="1100" dirty="0">
                          <a:latin typeface="Calibri"/>
                          <a:cs typeface="Calibri"/>
                        </a:rPr>
                        <a:t>and</a:t>
                      </a:r>
                      <a:r>
                        <a:rPr sz="1100" spc="55" dirty="0">
                          <a:latin typeface="Calibri"/>
                          <a:cs typeface="Calibri"/>
                        </a:rPr>
                        <a:t> </a:t>
                      </a:r>
                      <a:r>
                        <a:rPr sz="1100" dirty="0">
                          <a:latin typeface="Calibri"/>
                          <a:cs typeface="Calibri"/>
                        </a:rPr>
                        <a:t>paste,</a:t>
                      </a:r>
                      <a:r>
                        <a:rPr sz="1100" spc="75" dirty="0">
                          <a:latin typeface="Calibri"/>
                          <a:cs typeface="Calibri"/>
                        </a:rPr>
                        <a:t> </a:t>
                      </a:r>
                      <a:r>
                        <a:rPr sz="1100" dirty="0">
                          <a:latin typeface="Calibri"/>
                          <a:cs typeface="Calibri"/>
                        </a:rPr>
                        <a:t>resulting</a:t>
                      </a:r>
                      <a:r>
                        <a:rPr sz="1100" spc="80" dirty="0">
                          <a:latin typeface="Calibri"/>
                          <a:cs typeface="Calibri"/>
                        </a:rPr>
                        <a:t> </a:t>
                      </a:r>
                      <a:r>
                        <a:rPr sz="1100" dirty="0">
                          <a:latin typeface="Calibri"/>
                          <a:cs typeface="Calibri"/>
                        </a:rPr>
                        <a:t>from</a:t>
                      </a:r>
                      <a:r>
                        <a:rPr sz="1100" spc="75" dirty="0">
                          <a:latin typeface="Calibri"/>
                          <a:cs typeface="Calibri"/>
                        </a:rPr>
                        <a:t> </a:t>
                      </a:r>
                      <a:r>
                        <a:rPr sz="1100" dirty="0">
                          <a:latin typeface="Calibri"/>
                          <a:cs typeface="Calibri"/>
                        </a:rPr>
                        <a:t>improper</a:t>
                      </a:r>
                      <a:r>
                        <a:rPr sz="1100" spc="75" dirty="0">
                          <a:latin typeface="Calibri"/>
                          <a:cs typeface="Calibri"/>
                        </a:rPr>
                        <a:t> </a:t>
                      </a:r>
                      <a:r>
                        <a:rPr sz="1100" dirty="0">
                          <a:latin typeface="Calibri"/>
                          <a:cs typeface="Calibri"/>
                        </a:rPr>
                        <a:t>or</a:t>
                      </a:r>
                      <a:r>
                        <a:rPr sz="1100" spc="65" dirty="0">
                          <a:latin typeface="Calibri"/>
                          <a:cs typeface="Calibri"/>
                        </a:rPr>
                        <a:t> </a:t>
                      </a:r>
                      <a:r>
                        <a:rPr sz="1100" dirty="0">
                          <a:latin typeface="Calibri"/>
                          <a:cs typeface="Calibri"/>
                        </a:rPr>
                        <a:t>complete</a:t>
                      </a:r>
                      <a:r>
                        <a:rPr sz="1100" spc="70" dirty="0">
                          <a:latin typeface="Calibri"/>
                          <a:cs typeface="Calibri"/>
                        </a:rPr>
                        <a:t> </a:t>
                      </a:r>
                      <a:r>
                        <a:rPr sz="1100" dirty="0">
                          <a:latin typeface="Calibri"/>
                          <a:cs typeface="Calibri"/>
                        </a:rPr>
                        <a:t>lack</a:t>
                      </a:r>
                      <a:r>
                        <a:rPr sz="1100" spc="55" dirty="0">
                          <a:latin typeface="Calibri"/>
                          <a:cs typeface="Calibri"/>
                        </a:rPr>
                        <a:t> </a:t>
                      </a:r>
                      <a:r>
                        <a:rPr sz="1100" dirty="0">
                          <a:latin typeface="Calibri"/>
                          <a:cs typeface="Calibri"/>
                        </a:rPr>
                        <a:t>of</a:t>
                      </a:r>
                      <a:r>
                        <a:rPr sz="1100" spc="70" dirty="0">
                          <a:latin typeface="Calibri"/>
                          <a:cs typeface="Calibri"/>
                        </a:rPr>
                        <a:t> </a:t>
                      </a:r>
                      <a:r>
                        <a:rPr sz="1100" dirty="0">
                          <a:latin typeface="Calibri"/>
                          <a:cs typeface="Calibri"/>
                        </a:rPr>
                        <a:t>vibrator</a:t>
                      </a:r>
                      <a:r>
                        <a:rPr sz="1100" spc="75" dirty="0">
                          <a:latin typeface="Calibri"/>
                          <a:cs typeface="Calibri"/>
                        </a:rPr>
                        <a:t> </a:t>
                      </a:r>
                      <a:r>
                        <a:rPr sz="1100" dirty="0">
                          <a:latin typeface="Calibri"/>
                          <a:cs typeface="Calibri"/>
                        </a:rPr>
                        <a:t>usage</a:t>
                      </a:r>
                      <a:r>
                        <a:rPr sz="1100" spc="60" dirty="0">
                          <a:latin typeface="Calibri"/>
                          <a:cs typeface="Calibri"/>
                        </a:rPr>
                        <a:t> </a:t>
                      </a:r>
                      <a:r>
                        <a:rPr sz="1100" dirty="0">
                          <a:latin typeface="Calibri"/>
                          <a:cs typeface="Calibri"/>
                        </a:rPr>
                        <a:t>during</a:t>
                      </a:r>
                      <a:r>
                        <a:rPr sz="1100" spc="60" dirty="0">
                          <a:latin typeface="Calibri"/>
                          <a:cs typeface="Calibri"/>
                        </a:rPr>
                        <a:t> </a:t>
                      </a:r>
                      <a:r>
                        <a:rPr sz="1100" dirty="0">
                          <a:latin typeface="Calibri"/>
                          <a:cs typeface="Calibri"/>
                        </a:rPr>
                        <a:t>placement</a:t>
                      </a:r>
                      <a:r>
                        <a:rPr sz="1100" spc="80" dirty="0">
                          <a:latin typeface="Calibri"/>
                          <a:cs typeface="Calibri"/>
                        </a:rPr>
                        <a:t> </a:t>
                      </a:r>
                      <a:r>
                        <a:rPr sz="1100" spc="-25" dirty="0">
                          <a:latin typeface="Calibri"/>
                          <a:cs typeface="Calibri"/>
                        </a:rPr>
                        <a:t>and </a:t>
                      </a:r>
                      <a:r>
                        <a:rPr sz="1100" spc="-10" dirty="0">
                          <a:latin typeface="Calibri"/>
                          <a:cs typeface="Calibri"/>
                        </a:rPr>
                        <a:t>compaction.</a:t>
                      </a:r>
                      <a:endParaRPr sz="1100" dirty="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70"/>
                        </a:spcBef>
                      </a:pPr>
                      <a:r>
                        <a:rPr lang="en-US" sz="1100" dirty="0" smtClean="0">
                          <a:latin typeface="Times New Roman"/>
                          <a:cs typeface="Times New Roman"/>
                        </a:rPr>
                        <a:t>       </a:t>
                      </a:r>
                    </a:p>
                    <a:p>
                      <a:pPr>
                        <a:lnSpc>
                          <a:spcPct val="100000"/>
                        </a:lnSpc>
                        <a:spcBef>
                          <a:spcPts val="70"/>
                        </a:spcBef>
                      </a:pPr>
                      <a:endParaRPr lang="en-US" sz="1100" dirty="0" smtClean="0">
                        <a:latin typeface="Times New Roman"/>
                        <a:cs typeface="Times New Roman"/>
                      </a:endParaRPr>
                    </a:p>
                    <a:p>
                      <a:pPr>
                        <a:lnSpc>
                          <a:spcPct val="100000"/>
                        </a:lnSpc>
                        <a:spcBef>
                          <a:spcPts val="70"/>
                        </a:spcBef>
                      </a:pPr>
                      <a:endParaRPr lang="en-US" sz="1100" dirty="0" smtClean="0">
                        <a:latin typeface="Times New Roman"/>
                        <a:cs typeface="Times New Roman"/>
                      </a:endParaRPr>
                    </a:p>
                    <a:p>
                      <a:pPr>
                        <a:lnSpc>
                          <a:spcPct val="100000"/>
                        </a:lnSpc>
                        <a:spcBef>
                          <a:spcPts val="70"/>
                        </a:spcBef>
                      </a:pPr>
                      <a:endParaRPr lang="en-US" sz="1100" dirty="0" smtClean="0">
                        <a:latin typeface="Times New Roman"/>
                        <a:cs typeface="Times New Roman"/>
                      </a:endParaRPr>
                    </a:p>
                    <a:p>
                      <a:pPr>
                        <a:lnSpc>
                          <a:spcPct val="100000"/>
                        </a:lnSpc>
                        <a:spcBef>
                          <a:spcPts val="70"/>
                        </a:spcBef>
                      </a:pPr>
                      <a:endParaRPr lang="en-US" sz="1100" dirty="0" smtClean="0">
                        <a:latin typeface="Times New Roman"/>
                        <a:cs typeface="Times New Roman"/>
                      </a:endParaRPr>
                    </a:p>
                    <a:p>
                      <a:pPr>
                        <a:lnSpc>
                          <a:spcPct val="100000"/>
                        </a:lnSpc>
                        <a:spcBef>
                          <a:spcPts val="70"/>
                        </a:spcBef>
                      </a:pPr>
                      <a:endParaRPr lang="en-US" sz="1100" dirty="0" smtClean="0">
                        <a:latin typeface="Times New Roman"/>
                        <a:cs typeface="Times New Roman"/>
                      </a:endParaRPr>
                    </a:p>
                    <a:p>
                      <a:pPr>
                        <a:lnSpc>
                          <a:spcPct val="100000"/>
                        </a:lnSpc>
                        <a:spcBef>
                          <a:spcPts val="70"/>
                        </a:spcBef>
                      </a:pPr>
                      <a:endParaRPr lang="en-US" sz="1100" dirty="0" smtClean="0">
                        <a:latin typeface="Times New Roman"/>
                        <a:cs typeface="Times New Roman"/>
                      </a:endParaRPr>
                    </a:p>
                    <a:p>
                      <a:r>
                        <a:rPr lang="en-US" sz="1100" dirty="0" smtClean="0">
                          <a:latin typeface="Times New Roman"/>
                          <a:cs typeface="Times New Roman"/>
                        </a:rPr>
                        <a:t>       </a:t>
                      </a:r>
                      <a:r>
                        <a:rPr lang="en-US" sz="1400" dirty="0" smtClean="0">
                          <a:latin typeface="Calibri" pitchFamily="34" charset="0"/>
                          <a:cs typeface="Calibri" pitchFamily="34" charset="0"/>
                        </a:rPr>
                        <a:t>CLOING POINT :   </a:t>
                      </a:r>
                      <a:r>
                        <a:rPr lang="en-US" sz="1400" dirty="0" smtClean="0">
                          <a:latin typeface="Calibri" pitchFamily="34" charset="0"/>
                          <a:cs typeface="Calibri" pitchFamily="34" charset="0"/>
                        </a:rPr>
                        <a:t>All affected locations were </a:t>
                      </a:r>
                      <a:r>
                        <a:rPr lang="en-US" sz="1400" b="1" dirty="0" smtClean="0">
                          <a:latin typeface="Calibri" pitchFamily="34" charset="0"/>
                          <a:cs typeface="Calibri" pitchFamily="34" charset="0"/>
                        </a:rPr>
                        <a:t>identified and rectified</a:t>
                      </a:r>
                      <a:r>
                        <a:rPr lang="en-US" sz="1400" dirty="0" smtClean="0">
                          <a:latin typeface="Calibri" pitchFamily="34" charset="0"/>
                          <a:cs typeface="Calibri" pitchFamily="34" charset="0"/>
                        </a:rPr>
                        <a:t> using </a:t>
                      </a:r>
                      <a:r>
                        <a:rPr lang="en-US" sz="1400" b="1" dirty="0" smtClean="0">
                          <a:latin typeface="Calibri" pitchFamily="34" charset="0"/>
                          <a:cs typeface="Calibri" pitchFamily="34" charset="0"/>
                        </a:rPr>
                        <a:t>approved repair mortar (GP2 / polymer-modified mortar)</a:t>
                      </a:r>
                      <a:r>
                        <a:rPr lang="en-US" sz="1400" dirty="0" smtClean="0">
                          <a:latin typeface="Calibri" pitchFamily="34" charset="0"/>
                          <a:cs typeface="Calibri" pitchFamily="34" charset="0"/>
                        </a:rPr>
                        <a:t> as per standard repair methodology.</a:t>
                      </a:r>
                    </a:p>
                    <a:p>
                      <a:r>
                        <a:rPr lang="en-US" sz="1400" dirty="0" smtClean="0">
                          <a:latin typeface="Calibri" pitchFamily="34" charset="0"/>
                          <a:cs typeface="Calibri" pitchFamily="34" charset="0"/>
                        </a:rPr>
                        <a:t>Loose and segregated concrete was </a:t>
                      </a:r>
                      <a:r>
                        <a:rPr lang="en-US" sz="1400" b="1" dirty="0" smtClean="0">
                          <a:latin typeface="Calibri" pitchFamily="34" charset="0"/>
                          <a:cs typeface="Calibri" pitchFamily="34" charset="0"/>
                        </a:rPr>
                        <a:t>removed, cleaned, and properly treated</a:t>
                      </a:r>
                      <a:r>
                        <a:rPr lang="en-US" sz="1400" dirty="0" smtClean="0">
                          <a:latin typeface="Calibri" pitchFamily="34" charset="0"/>
                          <a:cs typeface="Calibri" pitchFamily="34" charset="0"/>
                        </a:rPr>
                        <a:t> before repair.</a:t>
                      </a:r>
                    </a:p>
                    <a:p>
                      <a:r>
                        <a:rPr lang="en-US" sz="1400" dirty="0" smtClean="0">
                          <a:latin typeface="Calibri" pitchFamily="34" charset="0"/>
                          <a:cs typeface="Calibri" pitchFamily="34" charset="0"/>
                        </a:rPr>
                        <a:t>Repairs were </a:t>
                      </a:r>
                      <a:r>
                        <a:rPr lang="en-US" sz="1400" b="1" dirty="0" smtClean="0">
                          <a:latin typeface="Calibri" pitchFamily="34" charset="0"/>
                          <a:cs typeface="Calibri" pitchFamily="34" charset="0"/>
                        </a:rPr>
                        <a:t>finished, cured, and inspected</a:t>
                      </a:r>
                      <a:r>
                        <a:rPr lang="en-US" sz="1400" dirty="0" smtClean="0">
                          <a:latin typeface="Calibri" pitchFamily="34" charset="0"/>
                          <a:cs typeface="Calibri" pitchFamily="34" charset="0"/>
                        </a:rPr>
                        <a:t> by the QA/QC team and found satisfactory.</a:t>
                      </a:r>
                    </a:p>
                    <a:p>
                      <a:pPr>
                        <a:lnSpc>
                          <a:spcPct val="100000"/>
                        </a:lnSpc>
                        <a:spcBef>
                          <a:spcPts val="70"/>
                        </a:spcBef>
                      </a:pPr>
                      <a:endParaRPr sz="1100" dirty="0">
                        <a:latin typeface="Times New Roman"/>
                        <a:cs typeface="Times New Roman"/>
                      </a:endParaRPr>
                    </a:p>
                  </a:txBody>
                  <a:tcPr marL="0" marR="0" marT="36979"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B w="9525">
                      <a:solidFill>
                        <a:srgbClr val="A3A000"/>
                      </a:solidFill>
                      <a:prstDash val="solid"/>
                    </a:lnB>
                  </a:tcPr>
                </a:tc>
              </a:tr>
              <a:tr h="80987">
                <a:tc>
                  <a:txBody>
                    <a:bodyPr/>
                    <a:lstStyle/>
                    <a:p>
                      <a:pPr>
                        <a:lnSpc>
                          <a:spcPct val="100000"/>
                        </a:lnSpc>
                      </a:pPr>
                      <a:endParaRPr sz="6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6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134963">
                <a:tc>
                  <a:txBody>
                    <a:bodyPr/>
                    <a:lstStyle/>
                    <a:p>
                      <a:pPr marL="106680">
                        <a:lnSpc>
                          <a:spcPts val="930"/>
                        </a:lnSpc>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550"/>
                        </a:spcBef>
                      </a:pPr>
                      <a:r>
                        <a:rPr sz="1300" spc="-25" dirty="0">
                          <a:latin typeface="Gadugi"/>
                          <a:cs typeface="Gadugi"/>
                        </a:rPr>
                        <a:t>AC1</a:t>
                      </a:r>
                      <a:endParaRPr sz="1300">
                        <a:latin typeface="Gadugi"/>
                        <a:cs typeface="Gadugi"/>
                      </a:endParaRPr>
                    </a:p>
                  </a:txBody>
                  <a:tcPr marL="0" marR="0" marT="61632" marB="0">
                    <a:lnL w="12700">
                      <a:solidFill>
                        <a:srgbClr val="62B846"/>
                      </a:solidFill>
                      <a:prstDash val="solid"/>
                    </a:lnL>
                    <a:lnT w="9525">
                      <a:solidFill>
                        <a:srgbClr val="A3A000"/>
                      </a:solidFill>
                      <a:prstDash val="solid"/>
                    </a:lnT>
                    <a:lnB w="3175">
                      <a:solidFill>
                        <a:srgbClr val="A3A000"/>
                      </a:solidFill>
                      <a:prstDash val="solid"/>
                    </a:lnB>
                    <a:solidFill>
                      <a:srgbClr val="FFFFD6"/>
                    </a:solidFill>
                  </a:tcPr>
                </a:tc>
              </a:tr>
              <a:tr h="445972">
                <a:tc>
                  <a:txBody>
                    <a:bodyPr/>
                    <a:lstStyle/>
                    <a:p>
                      <a:pPr>
                        <a:lnSpc>
                          <a:spcPct val="100000"/>
                        </a:lnSpc>
                      </a:pPr>
                      <a:endParaRPr sz="5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69850" marB="0">
                    <a:lnL w="12700">
                      <a:solidFill>
                        <a:srgbClr val="62B846"/>
                      </a:solidFill>
                      <a:prstDash val="solid"/>
                    </a:lnL>
                    <a:lnT w="9525">
                      <a:solidFill>
                        <a:srgbClr val="A3A000"/>
                      </a:solidFill>
                      <a:prstDash val="solid"/>
                    </a:lnT>
                    <a:lnB w="3175">
                      <a:solidFill>
                        <a:srgbClr val="A3A000"/>
                      </a:solidFill>
                      <a:prstDash val="solid"/>
                    </a:lnB>
                    <a:solidFill>
                      <a:srgbClr val="FFFFD6"/>
                    </a:solidFill>
                  </a:tcPr>
                </a:tc>
              </a:tr>
              <a:tr h="260928">
                <a:tc>
                  <a:txBody>
                    <a:bodyPr/>
                    <a:lstStyle/>
                    <a:p>
                      <a:pPr marL="106680">
                        <a:lnSpc>
                          <a:spcPts val="969"/>
                        </a:lnSpc>
                      </a:pPr>
                      <a:r>
                        <a:rPr sz="1100" dirty="0">
                          <a:solidFill>
                            <a:srgbClr val="FFFFFF"/>
                          </a:solidFill>
                          <a:latin typeface="Calibri"/>
                          <a:cs typeface="Calibri"/>
                        </a:rPr>
                        <a:t>Controls </a:t>
                      </a:r>
                      <a:r>
                        <a:rPr sz="1100" spc="-25" dirty="0">
                          <a:solidFill>
                            <a:srgbClr val="FFFFFF"/>
                          </a:solidFill>
                          <a:latin typeface="Calibri"/>
                          <a:cs typeface="Calibri"/>
                        </a:rPr>
                        <a:t>In-</a:t>
                      </a:r>
                      <a:endParaRPr sz="1100">
                        <a:latin typeface="Calibri"/>
                        <a:cs typeface="Calibri"/>
                      </a:endParaRPr>
                    </a:p>
                    <a:p>
                      <a:pPr marL="106680">
                        <a:lnSpc>
                          <a:spcPct val="100000"/>
                        </a:lnSpc>
                        <a:spcBef>
                          <a:spcPts val="20"/>
                        </a:spcBef>
                      </a:pPr>
                      <a:r>
                        <a:rPr sz="1100" spc="-10" dirty="0">
                          <a:solidFill>
                            <a:srgbClr val="FFFFFF"/>
                          </a:solidFill>
                          <a:latin typeface="Calibri"/>
                          <a:cs typeface="Calibri"/>
                        </a:rPr>
                        <a:t>effectiveness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63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12">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66018">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272175">
                <a:tc>
                  <a:txBody>
                    <a:bodyPr/>
                    <a:lstStyle/>
                    <a:p>
                      <a:pPr marL="106680">
                        <a:lnSpc>
                          <a:spcPts val="1135"/>
                        </a:lnSpc>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a:t>
                      </a:r>
                      <a:endParaRPr sz="1100">
                        <a:latin typeface="Calibri"/>
                        <a:cs typeface="Calibri"/>
                      </a:endParaRPr>
                    </a:p>
                    <a:p>
                      <a:pPr marL="106680">
                        <a:lnSpc>
                          <a:spcPct val="100000"/>
                        </a:lnSpc>
                        <a:spcBef>
                          <a:spcPts val="25"/>
                        </a:spcBef>
                      </a:pPr>
                      <a:r>
                        <a:rPr sz="1100" spc="-10" dirty="0">
                          <a:solidFill>
                            <a:srgbClr val="FFFFFF"/>
                          </a:solidFill>
                          <a:latin typeface="Calibri"/>
                          <a:cs typeface="Calibri"/>
                        </a:rPr>
                        <a:t>Compliance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54119">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46209">
                <a:tc>
                  <a:txBody>
                    <a:bodyPr/>
                    <a:lstStyle/>
                    <a:p>
                      <a:pPr marL="106680">
                        <a:lnSpc>
                          <a:spcPts val="1280"/>
                        </a:lnSpc>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290"/>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47594">
                <a:tc>
                  <a:txBody>
                    <a:bodyPr/>
                    <a:lstStyle/>
                    <a:p>
                      <a:pPr>
                        <a:lnSpc>
                          <a:spcPct val="100000"/>
                        </a:lnSpc>
                      </a:pPr>
                      <a:endParaRPr sz="3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3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57457">
                <a:tc>
                  <a:txBody>
                    <a:bodyPr/>
                    <a:lstStyle/>
                    <a:p>
                      <a:pPr marL="106680">
                        <a:lnSpc>
                          <a:spcPts val="1365"/>
                        </a:lnSpc>
                      </a:pPr>
                      <a:r>
                        <a:rPr sz="1100" spc="-10" dirty="0">
                          <a:solidFill>
                            <a:srgbClr val="FFFFFF"/>
                          </a:solidFill>
                          <a:latin typeface="Calibri"/>
                          <a:cs typeface="Calibri"/>
                        </a:rPr>
                        <a:t>Improvement</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400"/>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40302">
                <a:tc gridSpan="2">
                  <a:txBody>
                    <a:bodyPr/>
                    <a:lstStyle/>
                    <a:p>
                      <a:pPr>
                        <a:lnSpc>
                          <a:spcPct val="100000"/>
                        </a:lnSpc>
                      </a:pPr>
                      <a:endParaRPr sz="2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73106">
                <a:tc gridSpan="2">
                  <a:txBody>
                    <a:bodyPr/>
                    <a:lstStyle/>
                    <a:p>
                      <a:pPr marL="106680">
                        <a:lnSpc>
                          <a:spcPts val="1460"/>
                        </a:lnSpc>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93833">
                <a:tc>
                  <a:txBody>
                    <a:bodyPr/>
                    <a:lstStyle/>
                    <a:p>
                      <a:pPr marL="106680">
                        <a:lnSpc>
                          <a:spcPct val="100000"/>
                        </a:lnSpc>
                        <a:spcBef>
                          <a:spcPts val="210"/>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23532"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2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4653"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467627">
                <a:tc>
                  <a:txBody>
                    <a:bodyPr/>
                    <a:lstStyle/>
                    <a:p>
                      <a:pPr marL="106680" marR="677545">
                        <a:lnSpc>
                          <a:spcPct val="101499"/>
                        </a:lnSpc>
                        <a:spcBef>
                          <a:spcPts val="180"/>
                        </a:spcBef>
                      </a:pPr>
                      <a:r>
                        <a:rPr sz="1100" spc="-10" dirty="0">
                          <a:solidFill>
                            <a:srgbClr val="FFFFFF"/>
                          </a:solidFill>
                          <a:latin typeface="Calibri"/>
                          <a:cs typeface="Calibri"/>
                        </a:rPr>
                        <a:t>Operating ineffectiveness</a:t>
                      </a:r>
                      <a:endParaRPr sz="1100">
                        <a:latin typeface="Calibri"/>
                        <a:cs typeface="Calibri"/>
                      </a:endParaRPr>
                    </a:p>
                  </a:txBody>
                  <a:tcPr marL="0" marR="0" marT="20171"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03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154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84057">
                <a:tc rowSpan="2">
                  <a:txBody>
                    <a:bodyPr/>
                    <a:lstStyle/>
                    <a:p>
                      <a:pPr marL="106680">
                        <a:lnSpc>
                          <a:spcPct val="100000"/>
                        </a:lnSpc>
                        <a:spcBef>
                          <a:spcPts val="30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34178"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rowSpan="2">
                  <a:txBody>
                    <a:bodyPr/>
                    <a:lstStyle/>
                    <a:p>
                      <a:pPr marL="150495">
                        <a:lnSpc>
                          <a:spcPct val="100000"/>
                        </a:lnSpc>
                        <a:spcBef>
                          <a:spcPts val="32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35859"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3175">
                      <a:solidFill>
                        <a:srgbClr val="A3A000"/>
                      </a:solidFill>
                      <a:prstDash val="solid"/>
                    </a:lnT>
                    <a:lnB w="9525">
                      <a:solidFill>
                        <a:srgbClr val="A3A000"/>
                      </a:solidFill>
                      <a:prstDash val="solid"/>
                    </a:lnB>
                  </a:tcPr>
                </a:tc>
              </a:tr>
              <a:tr h="109007">
                <a:tc vMerge="1">
                  <a:txBody>
                    <a:bodyPr/>
                    <a:lstStyle/>
                    <a:p>
                      <a:endParaRPr/>
                    </a:p>
                  </a:txBody>
                  <a:tcPr marL="0" marR="0" marT="38735"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40640"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234"/>
                        </a:spcBef>
                      </a:pPr>
                      <a:r>
                        <a:rPr sz="1300" spc="-25" dirty="0">
                          <a:latin typeface="Gadugi"/>
                          <a:cs typeface="Gadugi"/>
                        </a:rPr>
                        <a:t>AC2</a:t>
                      </a:r>
                      <a:endParaRPr sz="1300">
                        <a:latin typeface="Gadugi"/>
                        <a:cs typeface="Gadugi"/>
                      </a:endParaRPr>
                    </a:p>
                  </a:txBody>
                  <a:tcPr marL="0" marR="0" marT="26333"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440668">
                <a:tc rowSpan="2" gridSpan="2">
                  <a:txBody>
                    <a:bodyPr/>
                    <a:lstStyle/>
                    <a:p>
                      <a:pPr marL="106680">
                        <a:lnSpc>
                          <a:spcPct val="100000"/>
                        </a:lnSpc>
                        <a:spcBef>
                          <a:spcPts val="355"/>
                        </a:spcBef>
                      </a:pPr>
                      <a:r>
                        <a:rPr sz="1100" b="1" spc="-10" dirty="0">
                          <a:solidFill>
                            <a:srgbClr val="FFFFFF"/>
                          </a:solidFill>
                          <a:latin typeface="Calibri"/>
                          <a:cs typeface="Calibri"/>
                        </a:rPr>
                        <a:t>Remediation</a:t>
                      </a:r>
                      <a:endParaRPr sz="1100">
                        <a:latin typeface="Calibri"/>
                        <a:cs typeface="Calibri"/>
                      </a:endParaRPr>
                    </a:p>
                  </a:txBody>
                  <a:tcPr marL="0" marR="0" marT="39781" marB="0">
                    <a:lnL w="38100">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rowSpan="2"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29844"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133189">
                <a:tc gridSpan="2" vMerge="1">
                  <a:txBody>
                    <a:bodyPr/>
                    <a:lstStyle/>
                    <a:p>
                      <a:endParaRPr/>
                    </a:p>
                  </a:txBody>
                  <a:tcPr marL="0" marR="0" marT="45085" marB="0">
                    <a:lnL w="38100">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hMerge="1" v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6">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tcPr>
                </a:tc>
              </a:tr>
              <a:tr h="332094">
                <a:tc>
                  <a:txBody>
                    <a:bodyPr/>
                    <a:lstStyle/>
                    <a:p>
                      <a:pPr marL="106680" marR="394335">
                        <a:lnSpc>
                          <a:spcPct val="101499"/>
                        </a:lnSpc>
                        <a:spcBef>
                          <a:spcPts val="32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6419" marB="0">
                    <a:lnL w="38100">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a:txBody>
                    <a:bodyPr/>
                    <a:lstStyle/>
                    <a:p>
                      <a:pPr algn="ctr">
                        <a:lnSpc>
                          <a:spcPct val="100000"/>
                        </a:lnSpc>
                        <a:spcBef>
                          <a:spcPts val="11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29428" marB="0">
                    <a:lnL w="28575">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193448">
                <a:tc>
                  <a:txBody>
                    <a:bodyPr/>
                    <a:lstStyle/>
                    <a:p>
                      <a:pPr marL="106680">
                        <a:lnSpc>
                          <a:spcPct val="100000"/>
                        </a:lnSpc>
                        <a:spcBef>
                          <a:spcPts val="450"/>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50426"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01551">
                <a:tc>
                  <a:txBody>
                    <a:bodyPr/>
                    <a:lstStyle/>
                    <a:p>
                      <a:pPr marL="106680">
                        <a:lnSpc>
                          <a:spcPct val="100000"/>
                        </a:lnSpc>
                        <a:spcBef>
                          <a:spcPts val="500"/>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56029" marB="0">
                    <a:lnL w="38100">
                      <a:solidFill>
                        <a:srgbClr val="FFFFFF"/>
                      </a:solidFill>
                      <a:prstDash val="solid"/>
                    </a:lnL>
                    <a:lnR w="28575">
                      <a:solidFill>
                        <a:srgbClr val="FFFFFF"/>
                      </a:solidFill>
                      <a:prstDash val="solid"/>
                    </a:lnR>
                    <a:lnT w="57150">
                      <a:solidFill>
                        <a:srgbClr val="FFFFFF"/>
                      </a:solidFill>
                      <a:prstDash val="solid"/>
                    </a:lnT>
                    <a:lnB w="28575">
                      <a:solidFill>
                        <a:srgbClr val="FFFFFF"/>
                      </a:solidFill>
                      <a:prstDash val="solid"/>
                    </a:lnB>
                  </a:tcPr>
                </a:tc>
                <a:tc>
                  <a:txBody>
                    <a:bodyPr/>
                    <a:lstStyle/>
                    <a:p>
                      <a:pPr algn="ctr">
                        <a:lnSpc>
                          <a:spcPct val="100000"/>
                        </a:lnSpc>
                        <a:spcBef>
                          <a:spcPts val="5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9951" marB="0">
                    <a:lnL w="28575">
                      <a:solidFill>
                        <a:srgbClr val="FFFFFF"/>
                      </a:solidFill>
                      <a:prstDash val="solid"/>
                    </a:lnL>
                    <a:lnR w="28575">
                      <a:solidFill>
                        <a:srgbClr val="FFFFFF"/>
                      </a:solidFill>
                      <a:prstDash val="solid"/>
                    </a:lnR>
                    <a:lnT w="5715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505426">
                <a:tc>
                  <a:txBody>
                    <a:bodyPr/>
                    <a:lstStyle/>
                    <a:p>
                      <a:pPr marL="106680" marR="494665">
                        <a:lnSpc>
                          <a:spcPct val="101600"/>
                        </a:lnSpc>
                        <a:spcBef>
                          <a:spcPts val="515"/>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5771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37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535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666891">
                <a:tc>
                  <a:txBody>
                    <a:bodyPr/>
                    <a:lstStyle/>
                    <a:p>
                      <a:pPr marL="106680">
                        <a:lnSpc>
                          <a:spcPct val="100000"/>
                        </a:lnSpc>
                        <a:spcBef>
                          <a:spcPts val="60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67796"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bl>
          </a:graphicData>
        </a:graphic>
      </p:graphicFrame>
      <p:pic>
        <p:nvPicPr>
          <p:cNvPr id="23" name="object 23"/>
          <p:cNvPicPr/>
          <p:nvPr/>
        </p:nvPicPr>
        <p:blipFill>
          <a:blip r:embed="rId6" cstate="print"/>
          <a:stretch>
            <a:fillRect/>
          </a:stretch>
        </p:blipFill>
        <p:spPr>
          <a:xfrm>
            <a:off x="5043979" y="1998234"/>
            <a:ext cx="2100348" cy="1348739"/>
          </a:xfrm>
          <a:prstGeom prst="rect">
            <a:avLst/>
          </a:prstGeom>
        </p:spPr>
      </p:pic>
      <p:grpSp>
        <p:nvGrpSpPr>
          <p:cNvPr id="24" name="object 24"/>
          <p:cNvGrpSpPr/>
          <p:nvPr/>
        </p:nvGrpSpPr>
        <p:grpSpPr>
          <a:xfrm>
            <a:off x="2664228" y="2066813"/>
            <a:ext cx="5598968" cy="1401856"/>
            <a:chOff x="2851403" y="5160264"/>
            <a:chExt cx="6158865" cy="1588770"/>
          </a:xfrm>
        </p:grpSpPr>
        <p:pic>
          <p:nvPicPr>
            <p:cNvPr id="25" name="object 25"/>
            <p:cNvPicPr/>
            <p:nvPr/>
          </p:nvPicPr>
          <p:blipFill>
            <a:blip r:embed="rId7" cstate="print"/>
            <a:stretch>
              <a:fillRect/>
            </a:stretch>
          </p:blipFill>
          <p:spPr>
            <a:xfrm>
              <a:off x="2851403" y="5160264"/>
              <a:ext cx="2182367" cy="1450848"/>
            </a:xfrm>
            <a:prstGeom prst="rect">
              <a:avLst/>
            </a:prstGeom>
          </p:spPr>
        </p:pic>
        <p:sp>
          <p:nvSpPr>
            <p:cNvPr id="26" name="object 26"/>
            <p:cNvSpPr/>
            <p:nvPr/>
          </p:nvSpPr>
          <p:spPr>
            <a:xfrm>
              <a:off x="3281171" y="6542532"/>
              <a:ext cx="5381625" cy="186055"/>
            </a:xfrm>
            <a:custGeom>
              <a:avLst/>
              <a:gdLst/>
              <a:ahLst/>
              <a:cxnLst/>
              <a:rect l="l" t="t" r="r" b="b"/>
              <a:pathLst>
                <a:path w="5381625" h="186054">
                  <a:moveTo>
                    <a:pt x="5381244" y="0"/>
                  </a:moveTo>
                  <a:lnTo>
                    <a:pt x="5379101" y="21669"/>
                  </a:lnTo>
                  <a:lnTo>
                    <a:pt x="5373243" y="39624"/>
                  </a:lnTo>
                  <a:lnTo>
                    <a:pt x="5364527" y="51863"/>
                  </a:lnTo>
                  <a:lnTo>
                    <a:pt x="5353812" y="56387"/>
                  </a:lnTo>
                  <a:lnTo>
                    <a:pt x="2706624" y="56387"/>
                  </a:lnTo>
                  <a:lnTo>
                    <a:pt x="2680673" y="63761"/>
                  </a:lnTo>
                  <a:lnTo>
                    <a:pt x="2627545" y="82860"/>
                  </a:lnTo>
                  <a:lnTo>
                    <a:pt x="2561463" y="109156"/>
                  </a:lnTo>
                  <a:lnTo>
                    <a:pt x="2496650" y="138119"/>
                  </a:lnTo>
                  <a:lnTo>
                    <a:pt x="2447332" y="165219"/>
                  </a:lnTo>
                  <a:lnTo>
                    <a:pt x="2427732" y="185928"/>
                  </a:lnTo>
                  <a:lnTo>
                    <a:pt x="2445392" y="165219"/>
                  </a:lnTo>
                  <a:lnTo>
                    <a:pt x="2489256" y="138119"/>
                  </a:lnTo>
                  <a:lnTo>
                    <a:pt x="2545651" y="109156"/>
                  </a:lnTo>
                  <a:lnTo>
                    <a:pt x="2600903" y="82860"/>
                  </a:lnTo>
                  <a:lnTo>
                    <a:pt x="2641339" y="63761"/>
                  </a:lnTo>
                  <a:lnTo>
                    <a:pt x="2653284" y="56387"/>
                  </a:lnTo>
                  <a:lnTo>
                    <a:pt x="27432" y="56387"/>
                  </a:lnTo>
                  <a:lnTo>
                    <a:pt x="16716" y="51863"/>
                  </a:lnTo>
                  <a:lnTo>
                    <a:pt x="8001" y="39623"/>
                  </a:lnTo>
                  <a:lnTo>
                    <a:pt x="2143" y="21669"/>
                  </a:lnTo>
                  <a:lnTo>
                    <a:pt x="0" y="0"/>
                  </a:lnTo>
                </a:path>
                <a:path w="5381625" h="186054">
                  <a:moveTo>
                    <a:pt x="5381244" y="0"/>
                  </a:moveTo>
                  <a:lnTo>
                    <a:pt x="5379101" y="21669"/>
                  </a:lnTo>
                  <a:lnTo>
                    <a:pt x="5373243" y="39624"/>
                  </a:lnTo>
                  <a:lnTo>
                    <a:pt x="5364527" y="51863"/>
                  </a:lnTo>
                  <a:lnTo>
                    <a:pt x="5353812" y="56387"/>
                  </a:lnTo>
                  <a:lnTo>
                    <a:pt x="2706624" y="56387"/>
                  </a:lnTo>
                  <a:lnTo>
                    <a:pt x="2680673" y="63761"/>
                  </a:lnTo>
                  <a:lnTo>
                    <a:pt x="2627545" y="82860"/>
                  </a:lnTo>
                  <a:lnTo>
                    <a:pt x="2561463" y="109156"/>
                  </a:lnTo>
                  <a:lnTo>
                    <a:pt x="2496650" y="138119"/>
                  </a:lnTo>
                  <a:lnTo>
                    <a:pt x="2447332" y="165219"/>
                  </a:lnTo>
                  <a:lnTo>
                    <a:pt x="2427732" y="185928"/>
                  </a:lnTo>
                  <a:lnTo>
                    <a:pt x="2445392" y="165219"/>
                  </a:lnTo>
                  <a:lnTo>
                    <a:pt x="2489256" y="138119"/>
                  </a:lnTo>
                  <a:lnTo>
                    <a:pt x="2545651" y="109156"/>
                  </a:lnTo>
                  <a:lnTo>
                    <a:pt x="2600903" y="82860"/>
                  </a:lnTo>
                  <a:lnTo>
                    <a:pt x="2641339" y="63761"/>
                  </a:lnTo>
                  <a:lnTo>
                    <a:pt x="2653284" y="56387"/>
                  </a:lnTo>
                  <a:lnTo>
                    <a:pt x="27432" y="56387"/>
                  </a:lnTo>
                  <a:lnTo>
                    <a:pt x="16716" y="51863"/>
                  </a:lnTo>
                  <a:lnTo>
                    <a:pt x="8001" y="39623"/>
                  </a:lnTo>
                  <a:lnTo>
                    <a:pt x="2143" y="21669"/>
                  </a:lnTo>
                  <a:lnTo>
                    <a:pt x="0" y="0"/>
                  </a:lnTo>
                </a:path>
              </a:pathLst>
            </a:custGeom>
            <a:ln w="41148">
              <a:solidFill>
                <a:srgbClr val="DA281C"/>
              </a:solidFill>
            </a:ln>
          </p:spPr>
          <p:txBody>
            <a:bodyPr wrap="square" lIns="0" tIns="0" rIns="0" bIns="0" rtlCol="0"/>
            <a:lstStyle/>
            <a:p>
              <a:endParaRPr/>
            </a:p>
          </p:txBody>
        </p:sp>
        <p:sp>
          <p:nvSpPr>
            <p:cNvPr id="27" name="object 27"/>
            <p:cNvSpPr/>
            <p:nvPr/>
          </p:nvSpPr>
          <p:spPr>
            <a:xfrm>
              <a:off x="3477755" y="5333999"/>
              <a:ext cx="5532755" cy="1144905"/>
            </a:xfrm>
            <a:custGeom>
              <a:avLst/>
              <a:gdLst/>
              <a:ahLst/>
              <a:cxnLst/>
              <a:rect l="l" t="t" r="r" b="b"/>
              <a:pathLst>
                <a:path w="5532755" h="1144904">
                  <a:moveTo>
                    <a:pt x="32004" y="713232"/>
                  </a:moveTo>
                  <a:lnTo>
                    <a:pt x="0" y="713232"/>
                  </a:lnTo>
                  <a:lnTo>
                    <a:pt x="0" y="838200"/>
                  </a:lnTo>
                  <a:lnTo>
                    <a:pt x="16764" y="838200"/>
                  </a:lnTo>
                  <a:lnTo>
                    <a:pt x="16764" y="853452"/>
                  </a:lnTo>
                  <a:lnTo>
                    <a:pt x="19812" y="853452"/>
                  </a:lnTo>
                  <a:lnTo>
                    <a:pt x="19812" y="838200"/>
                  </a:lnTo>
                  <a:lnTo>
                    <a:pt x="32004" y="838200"/>
                  </a:lnTo>
                  <a:lnTo>
                    <a:pt x="32004" y="822960"/>
                  </a:lnTo>
                  <a:lnTo>
                    <a:pt x="32004" y="713232"/>
                  </a:lnTo>
                  <a:close/>
                </a:path>
                <a:path w="5532755" h="1144904">
                  <a:moveTo>
                    <a:pt x="32004" y="492252"/>
                  </a:moveTo>
                  <a:lnTo>
                    <a:pt x="0" y="492252"/>
                  </a:lnTo>
                  <a:lnTo>
                    <a:pt x="0" y="618744"/>
                  </a:lnTo>
                  <a:lnTo>
                    <a:pt x="32004" y="618744"/>
                  </a:lnTo>
                  <a:lnTo>
                    <a:pt x="32004" y="492252"/>
                  </a:lnTo>
                  <a:close/>
                </a:path>
                <a:path w="5532755" h="1144904">
                  <a:moveTo>
                    <a:pt x="161544" y="402348"/>
                  </a:moveTo>
                  <a:lnTo>
                    <a:pt x="35052" y="402348"/>
                  </a:lnTo>
                  <a:lnTo>
                    <a:pt x="35052" y="432816"/>
                  </a:lnTo>
                  <a:lnTo>
                    <a:pt x="161544" y="432816"/>
                  </a:lnTo>
                  <a:lnTo>
                    <a:pt x="161544" y="402348"/>
                  </a:lnTo>
                  <a:close/>
                </a:path>
                <a:path w="5532755" h="1144904">
                  <a:moveTo>
                    <a:pt x="239268" y="822960"/>
                  </a:moveTo>
                  <a:lnTo>
                    <a:pt x="114300" y="822960"/>
                  </a:lnTo>
                  <a:lnTo>
                    <a:pt x="114300" y="853452"/>
                  </a:lnTo>
                  <a:lnTo>
                    <a:pt x="239268" y="853452"/>
                  </a:lnTo>
                  <a:lnTo>
                    <a:pt x="239268" y="822960"/>
                  </a:lnTo>
                  <a:close/>
                </a:path>
                <a:path w="5532755" h="1144904">
                  <a:moveTo>
                    <a:pt x="381000" y="402348"/>
                  </a:moveTo>
                  <a:lnTo>
                    <a:pt x="256032" y="402348"/>
                  </a:lnTo>
                  <a:lnTo>
                    <a:pt x="256032" y="432816"/>
                  </a:lnTo>
                  <a:lnTo>
                    <a:pt x="381000" y="432816"/>
                  </a:lnTo>
                  <a:lnTo>
                    <a:pt x="381000" y="402348"/>
                  </a:lnTo>
                  <a:close/>
                </a:path>
                <a:path w="5532755" h="1144904">
                  <a:moveTo>
                    <a:pt x="460248" y="822960"/>
                  </a:moveTo>
                  <a:lnTo>
                    <a:pt x="333756" y="822960"/>
                  </a:lnTo>
                  <a:lnTo>
                    <a:pt x="333756" y="853452"/>
                  </a:lnTo>
                  <a:lnTo>
                    <a:pt x="460248" y="853452"/>
                  </a:lnTo>
                  <a:lnTo>
                    <a:pt x="460248" y="822960"/>
                  </a:lnTo>
                  <a:close/>
                </a:path>
                <a:path w="5532755" h="1144904">
                  <a:moveTo>
                    <a:pt x="601980" y="402348"/>
                  </a:moveTo>
                  <a:lnTo>
                    <a:pt x="475488" y="402348"/>
                  </a:lnTo>
                  <a:lnTo>
                    <a:pt x="475488" y="432816"/>
                  </a:lnTo>
                  <a:lnTo>
                    <a:pt x="601980" y="432816"/>
                  </a:lnTo>
                  <a:lnTo>
                    <a:pt x="601980" y="402348"/>
                  </a:lnTo>
                  <a:close/>
                </a:path>
                <a:path w="5532755" h="1144904">
                  <a:moveTo>
                    <a:pt x="679704" y="822960"/>
                  </a:moveTo>
                  <a:lnTo>
                    <a:pt x="554736" y="822960"/>
                  </a:lnTo>
                  <a:lnTo>
                    <a:pt x="554736" y="853452"/>
                  </a:lnTo>
                  <a:lnTo>
                    <a:pt x="679704" y="853452"/>
                  </a:lnTo>
                  <a:lnTo>
                    <a:pt x="679704" y="822960"/>
                  </a:lnTo>
                  <a:close/>
                </a:path>
                <a:path w="5532755" h="1144904">
                  <a:moveTo>
                    <a:pt x="821436" y="402348"/>
                  </a:moveTo>
                  <a:lnTo>
                    <a:pt x="694944" y="402348"/>
                  </a:lnTo>
                  <a:lnTo>
                    <a:pt x="694944" y="432816"/>
                  </a:lnTo>
                  <a:lnTo>
                    <a:pt x="821436" y="432816"/>
                  </a:lnTo>
                  <a:lnTo>
                    <a:pt x="821436" y="402348"/>
                  </a:lnTo>
                  <a:close/>
                </a:path>
                <a:path w="5532755" h="1144904">
                  <a:moveTo>
                    <a:pt x="900684" y="822960"/>
                  </a:moveTo>
                  <a:lnTo>
                    <a:pt x="774192" y="822960"/>
                  </a:lnTo>
                  <a:lnTo>
                    <a:pt x="774192" y="853452"/>
                  </a:lnTo>
                  <a:lnTo>
                    <a:pt x="900684" y="853452"/>
                  </a:lnTo>
                  <a:lnTo>
                    <a:pt x="900684" y="822960"/>
                  </a:lnTo>
                  <a:close/>
                </a:path>
                <a:path w="5532755" h="1144904">
                  <a:moveTo>
                    <a:pt x="932688" y="635508"/>
                  </a:moveTo>
                  <a:lnTo>
                    <a:pt x="902208" y="635508"/>
                  </a:lnTo>
                  <a:lnTo>
                    <a:pt x="902208" y="762000"/>
                  </a:lnTo>
                  <a:lnTo>
                    <a:pt x="932688" y="762000"/>
                  </a:lnTo>
                  <a:lnTo>
                    <a:pt x="932688" y="635508"/>
                  </a:lnTo>
                  <a:close/>
                </a:path>
                <a:path w="5532755" h="1144904">
                  <a:moveTo>
                    <a:pt x="932688" y="408432"/>
                  </a:moveTo>
                  <a:lnTo>
                    <a:pt x="926592" y="402348"/>
                  </a:lnTo>
                  <a:lnTo>
                    <a:pt x="915936" y="402348"/>
                  </a:lnTo>
                  <a:lnTo>
                    <a:pt x="915936" y="431304"/>
                  </a:lnTo>
                  <a:lnTo>
                    <a:pt x="902208" y="417576"/>
                  </a:lnTo>
                  <a:lnTo>
                    <a:pt x="902208" y="541020"/>
                  </a:lnTo>
                  <a:lnTo>
                    <a:pt x="932688" y="541020"/>
                  </a:lnTo>
                  <a:lnTo>
                    <a:pt x="932688" y="432816"/>
                  </a:lnTo>
                  <a:lnTo>
                    <a:pt x="932688" y="408432"/>
                  </a:lnTo>
                  <a:close/>
                </a:path>
                <a:path w="5532755" h="1144904">
                  <a:moveTo>
                    <a:pt x="2811780" y="608076"/>
                  </a:moveTo>
                  <a:lnTo>
                    <a:pt x="2781300" y="608076"/>
                  </a:lnTo>
                  <a:lnTo>
                    <a:pt x="2781300" y="734568"/>
                  </a:lnTo>
                  <a:lnTo>
                    <a:pt x="2811780" y="734568"/>
                  </a:lnTo>
                  <a:lnTo>
                    <a:pt x="2811780" y="608076"/>
                  </a:lnTo>
                  <a:close/>
                </a:path>
                <a:path w="5532755" h="1144904">
                  <a:moveTo>
                    <a:pt x="2811780" y="388620"/>
                  </a:moveTo>
                  <a:lnTo>
                    <a:pt x="2781300" y="388620"/>
                  </a:lnTo>
                  <a:lnTo>
                    <a:pt x="2781300" y="513588"/>
                  </a:lnTo>
                  <a:lnTo>
                    <a:pt x="2811780" y="513588"/>
                  </a:lnTo>
                  <a:lnTo>
                    <a:pt x="2811780" y="388620"/>
                  </a:lnTo>
                  <a:close/>
                </a:path>
                <a:path w="5532755" h="1144904">
                  <a:moveTo>
                    <a:pt x="2811780" y="167640"/>
                  </a:moveTo>
                  <a:lnTo>
                    <a:pt x="2781300" y="167640"/>
                  </a:lnTo>
                  <a:lnTo>
                    <a:pt x="2781300" y="294132"/>
                  </a:lnTo>
                  <a:lnTo>
                    <a:pt x="2811780" y="294132"/>
                  </a:lnTo>
                  <a:lnTo>
                    <a:pt x="2811780" y="167640"/>
                  </a:lnTo>
                  <a:close/>
                </a:path>
                <a:path w="5532755" h="1144904">
                  <a:moveTo>
                    <a:pt x="2863596" y="0"/>
                  </a:moveTo>
                  <a:lnTo>
                    <a:pt x="2787396" y="0"/>
                  </a:lnTo>
                  <a:lnTo>
                    <a:pt x="2781300" y="7620"/>
                  </a:lnTo>
                  <a:lnTo>
                    <a:pt x="2781300" y="74676"/>
                  </a:lnTo>
                  <a:lnTo>
                    <a:pt x="2811780" y="74676"/>
                  </a:lnTo>
                  <a:lnTo>
                    <a:pt x="2811780" y="32004"/>
                  </a:lnTo>
                  <a:lnTo>
                    <a:pt x="2863596" y="32004"/>
                  </a:lnTo>
                  <a:lnTo>
                    <a:pt x="2863596" y="15240"/>
                  </a:lnTo>
                  <a:lnTo>
                    <a:pt x="2863596" y="0"/>
                  </a:lnTo>
                  <a:close/>
                </a:path>
                <a:path w="5532755" h="1144904">
                  <a:moveTo>
                    <a:pt x="2956560" y="717804"/>
                  </a:moveTo>
                  <a:lnTo>
                    <a:pt x="2830068" y="717804"/>
                  </a:lnTo>
                  <a:lnTo>
                    <a:pt x="2830068" y="749808"/>
                  </a:lnTo>
                  <a:lnTo>
                    <a:pt x="2956560" y="749808"/>
                  </a:lnTo>
                  <a:lnTo>
                    <a:pt x="2956560" y="717804"/>
                  </a:lnTo>
                  <a:close/>
                </a:path>
                <a:path w="5532755" h="1144904">
                  <a:moveTo>
                    <a:pt x="3083052" y="0"/>
                  </a:moveTo>
                  <a:lnTo>
                    <a:pt x="2958084" y="0"/>
                  </a:lnTo>
                  <a:lnTo>
                    <a:pt x="2958084" y="32004"/>
                  </a:lnTo>
                  <a:lnTo>
                    <a:pt x="3083052" y="32004"/>
                  </a:lnTo>
                  <a:lnTo>
                    <a:pt x="3083052" y="0"/>
                  </a:lnTo>
                  <a:close/>
                </a:path>
                <a:path w="5532755" h="1144904">
                  <a:moveTo>
                    <a:pt x="3176016" y="717804"/>
                  </a:moveTo>
                  <a:lnTo>
                    <a:pt x="3051048" y="717804"/>
                  </a:lnTo>
                  <a:lnTo>
                    <a:pt x="3051048" y="749808"/>
                  </a:lnTo>
                  <a:lnTo>
                    <a:pt x="3176016" y="749808"/>
                  </a:lnTo>
                  <a:lnTo>
                    <a:pt x="3176016" y="717804"/>
                  </a:lnTo>
                  <a:close/>
                </a:path>
                <a:path w="5532755" h="1144904">
                  <a:moveTo>
                    <a:pt x="3304032" y="0"/>
                  </a:moveTo>
                  <a:lnTo>
                    <a:pt x="3177540" y="0"/>
                  </a:lnTo>
                  <a:lnTo>
                    <a:pt x="3177540" y="32004"/>
                  </a:lnTo>
                  <a:lnTo>
                    <a:pt x="3304032" y="32004"/>
                  </a:lnTo>
                  <a:lnTo>
                    <a:pt x="3304032" y="0"/>
                  </a:lnTo>
                  <a:close/>
                </a:path>
                <a:path w="5532755" h="1144904">
                  <a:moveTo>
                    <a:pt x="3396996" y="717804"/>
                  </a:moveTo>
                  <a:lnTo>
                    <a:pt x="3270504" y="717804"/>
                  </a:lnTo>
                  <a:lnTo>
                    <a:pt x="3270504" y="749808"/>
                  </a:lnTo>
                  <a:lnTo>
                    <a:pt x="3396996" y="749808"/>
                  </a:lnTo>
                  <a:lnTo>
                    <a:pt x="3396996" y="717804"/>
                  </a:lnTo>
                  <a:close/>
                </a:path>
                <a:path w="5532755" h="1144904">
                  <a:moveTo>
                    <a:pt x="3523488" y="0"/>
                  </a:moveTo>
                  <a:lnTo>
                    <a:pt x="3398520" y="0"/>
                  </a:lnTo>
                  <a:lnTo>
                    <a:pt x="3398520" y="32004"/>
                  </a:lnTo>
                  <a:lnTo>
                    <a:pt x="3523488" y="32004"/>
                  </a:lnTo>
                  <a:lnTo>
                    <a:pt x="3523488" y="0"/>
                  </a:lnTo>
                  <a:close/>
                </a:path>
                <a:path w="5532755" h="1144904">
                  <a:moveTo>
                    <a:pt x="3616452" y="717804"/>
                  </a:moveTo>
                  <a:lnTo>
                    <a:pt x="3489960" y="717804"/>
                  </a:lnTo>
                  <a:lnTo>
                    <a:pt x="3489960" y="749808"/>
                  </a:lnTo>
                  <a:lnTo>
                    <a:pt x="3616452" y="749808"/>
                  </a:lnTo>
                  <a:lnTo>
                    <a:pt x="3616452" y="717804"/>
                  </a:lnTo>
                  <a:close/>
                </a:path>
                <a:path w="5532755" h="1144904">
                  <a:moveTo>
                    <a:pt x="3713988" y="595884"/>
                  </a:moveTo>
                  <a:lnTo>
                    <a:pt x="3681984" y="595884"/>
                  </a:lnTo>
                  <a:lnTo>
                    <a:pt x="3681984" y="720852"/>
                  </a:lnTo>
                  <a:lnTo>
                    <a:pt x="3713988" y="720852"/>
                  </a:lnTo>
                  <a:lnTo>
                    <a:pt x="3713988" y="595884"/>
                  </a:lnTo>
                  <a:close/>
                </a:path>
                <a:path w="5532755" h="1144904">
                  <a:moveTo>
                    <a:pt x="3713988" y="376428"/>
                  </a:moveTo>
                  <a:lnTo>
                    <a:pt x="3681984" y="376428"/>
                  </a:lnTo>
                  <a:lnTo>
                    <a:pt x="3681984" y="501396"/>
                  </a:lnTo>
                  <a:lnTo>
                    <a:pt x="3713988" y="501396"/>
                  </a:lnTo>
                  <a:lnTo>
                    <a:pt x="3713988" y="376428"/>
                  </a:lnTo>
                  <a:close/>
                </a:path>
                <a:path w="5532755" h="1144904">
                  <a:moveTo>
                    <a:pt x="3713988" y="155448"/>
                  </a:moveTo>
                  <a:lnTo>
                    <a:pt x="3681984" y="155448"/>
                  </a:lnTo>
                  <a:lnTo>
                    <a:pt x="3681984" y="281940"/>
                  </a:lnTo>
                  <a:lnTo>
                    <a:pt x="3713988" y="281940"/>
                  </a:lnTo>
                  <a:lnTo>
                    <a:pt x="3713988" y="155448"/>
                  </a:lnTo>
                  <a:close/>
                </a:path>
                <a:path w="5532755" h="1144904">
                  <a:moveTo>
                    <a:pt x="3713988" y="7620"/>
                  </a:moveTo>
                  <a:lnTo>
                    <a:pt x="3706380" y="0"/>
                  </a:lnTo>
                  <a:lnTo>
                    <a:pt x="3617976" y="0"/>
                  </a:lnTo>
                  <a:lnTo>
                    <a:pt x="3617976" y="32004"/>
                  </a:lnTo>
                  <a:lnTo>
                    <a:pt x="3681984" y="32004"/>
                  </a:lnTo>
                  <a:lnTo>
                    <a:pt x="3681984" y="60960"/>
                  </a:lnTo>
                  <a:lnTo>
                    <a:pt x="3713988" y="60960"/>
                  </a:lnTo>
                  <a:lnTo>
                    <a:pt x="3713988" y="32004"/>
                  </a:lnTo>
                  <a:lnTo>
                    <a:pt x="3713988" y="15240"/>
                  </a:lnTo>
                  <a:lnTo>
                    <a:pt x="3713988" y="7620"/>
                  </a:lnTo>
                  <a:close/>
                </a:path>
                <a:path w="5532755" h="1144904">
                  <a:moveTo>
                    <a:pt x="4629924" y="783336"/>
                  </a:moveTo>
                  <a:lnTo>
                    <a:pt x="4599444" y="783336"/>
                  </a:lnTo>
                  <a:lnTo>
                    <a:pt x="4599444" y="909828"/>
                  </a:lnTo>
                  <a:lnTo>
                    <a:pt x="4629924" y="909828"/>
                  </a:lnTo>
                  <a:lnTo>
                    <a:pt x="4629924" y="783336"/>
                  </a:lnTo>
                  <a:close/>
                </a:path>
                <a:path w="5532755" h="1144904">
                  <a:moveTo>
                    <a:pt x="4629924" y="563880"/>
                  </a:moveTo>
                  <a:lnTo>
                    <a:pt x="4599444" y="563880"/>
                  </a:lnTo>
                  <a:lnTo>
                    <a:pt x="4599444" y="688848"/>
                  </a:lnTo>
                  <a:lnTo>
                    <a:pt x="4629924" y="688848"/>
                  </a:lnTo>
                  <a:lnTo>
                    <a:pt x="4629924" y="563880"/>
                  </a:lnTo>
                  <a:close/>
                </a:path>
                <a:path w="5532755" h="1144904">
                  <a:moveTo>
                    <a:pt x="4629924" y="342900"/>
                  </a:moveTo>
                  <a:lnTo>
                    <a:pt x="4599444" y="342900"/>
                  </a:lnTo>
                  <a:lnTo>
                    <a:pt x="4599444" y="469392"/>
                  </a:lnTo>
                  <a:lnTo>
                    <a:pt x="4629924" y="469392"/>
                  </a:lnTo>
                  <a:lnTo>
                    <a:pt x="4629924" y="342900"/>
                  </a:lnTo>
                  <a:close/>
                </a:path>
                <a:path w="5532755" h="1144904">
                  <a:moveTo>
                    <a:pt x="4629924" y="123444"/>
                  </a:moveTo>
                  <a:lnTo>
                    <a:pt x="4599444" y="123444"/>
                  </a:lnTo>
                  <a:lnTo>
                    <a:pt x="4599444" y="248412"/>
                  </a:lnTo>
                  <a:lnTo>
                    <a:pt x="4629924" y="248412"/>
                  </a:lnTo>
                  <a:lnTo>
                    <a:pt x="4629924" y="123444"/>
                  </a:lnTo>
                  <a:close/>
                </a:path>
                <a:path w="5532755" h="1144904">
                  <a:moveTo>
                    <a:pt x="4636020" y="1114044"/>
                  </a:moveTo>
                  <a:lnTo>
                    <a:pt x="4629924" y="1114044"/>
                  </a:lnTo>
                  <a:lnTo>
                    <a:pt x="4629924" y="1002792"/>
                  </a:lnTo>
                  <a:lnTo>
                    <a:pt x="4599444" y="1002792"/>
                  </a:lnTo>
                  <a:lnTo>
                    <a:pt x="4599444" y="1129284"/>
                  </a:lnTo>
                  <a:lnTo>
                    <a:pt x="4614684" y="1129284"/>
                  </a:lnTo>
                  <a:lnTo>
                    <a:pt x="4614684" y="1144524"/>
                  </a:lnTo>
                  <a:lnTo>
                    <a:pt x="4636020" y="1144524"/>
                  </a:lnTo>
                  <a:lnTo>
                    <a:pt x="4636020" y="1129284"/>
                  </a:lnTo>
                  <a:lnTo>
                    <a:pt x="4636020" y="1114044"/>
                  </a:lnTo>
                  <a:close/>
                </a:path>
                <a:path w="5532755" h="1144904">
                  <a:moveTo>
                    <a:pt x="4750320" y="24384"/>
                  </a:moveTo>
                  <a:lnTo>
                    <a:pt x="4625352" y="24384"/>
                  </a:lnTo>
                  <a:lnTo>
                    <a:pt x="4625352" y="54864"/>
                  </a:lnTo>
                  <a:lnTo>
                    <a:pt x="4750320" y="54864"/>
                  </a:lnTo>
                  <a:lnTo>
                    <a:pt x="4750320" y="24384"/>
                  </a:lnTo>
                  <a:close/>
                </a:path>
                <a:path w="5532755" h="1144904">
                  <a:moveTo>
                    <a:pt x="4857000" y="1114044"/>
                  </a:moveTo>
                  <a:lnTo>
                    <a:pt x="4730508" y="1114044"/>
                  </a:lnTo>
                  <a:lnTo>
                    <a:pt x="4730508" y="1144524"/>
                  </a:lnTo>
                  <a:lnTo>
                    <a:pt x="4857000" y="1144524"/>
                  </a:lnTo>
                  <a:lnTo>
                    <a:pt x="4857000" y="1114044"/>
                  </a:lnTo>
                  <a:close/>
                </a:path>
                <a:path w="5532755" h="1144904">
                  <a:moveTo>
                    <a:pt x="4971300" y="24384"/>
                  </a:moveTo>
                  <a:lnTo>
                    <a:pt x="4844808" y="24384"/>
                  </a:lnTo>
                  <a:lnTo>
                    <a:pt x="4844808" y="54864"/>
                  </a:lnTo>
                  <a:lnTo>
                    <a:pt x="4971300" y="54864"/>
                  </a:lnTo>
                  <a:lnTo>
                    <a:pt x="4971300" y="24384"/>
                  </a:lnTo>
                  <a:close/>
                </a:path>
                <a:path w="5532755" h="1144904">
                  <a:moveTo>
                    <a:pt x="5076456" y="1114044"/>
                  </a:moveTo>
                  <a:lnTo>
                    <a:pt x="4951488" y="1114044"/>
                  </a:lnTo>
                  <a:lnTo>
                    <a:pt x="4951488" y="1144524"/>
                  </a:lnTo>
                  <a:lnTo>
                    <a:pt x="5076456" y="1144524"/>
                  </a:lnTo>
                  <a:lnTo>
                    <a:pt x="5076456" y="1114044"/>
                  </a:lnTo>
                  <a:close/>
                </a:path>
                <a:path w="5532755" h="1144904">
                  <a:moveTo>
                    <a:pt x="5190756" y="24384"/>
                  </a:moveTo>
                  <a:lnTo>
                    <a:pt x="5065788" y="24384"/>
                  </a:lnTo>
                  <a:lnTo>
                    <a:pt x="5065788" y="54864"/>
                  </a:lnTo>
                  <a:lnTo>
                    <a:pt x="5190756" y="54864"/>
                  </a:lnTo>
                  <a:lnTo>
                    <a:pt x="5190756" y="24384"/>
                  </a:lnTo>
                  <a:close/>
                </a:path>
                <a:path w="5532755" h="1144904">
                  <a:moveTo>
                    <a:pt x="5297436" y="1114044"/>
                  </a:moveTo>
                  <a:lnTo>
                    <a:pt x="5170944" y="1114044"/>
                  </a:lnTo>
                  <a:lnTo>
                    <a:pt x="5170944" y="1144524"/>
                  </a:lnTo>
                  <a:lnTo>
                    <a:pt x="5297436" y="1144524"/>
                  </a:lnTo>
                  <a:lnTo>
                    <a:pt x="5297436" y="1114044"/>
                  </a:lnTo>
                  <a:close/>
                </a:path>
                <a:path w="5532755" h="1144904">
                  <a:moveTo>
                    <a:pt x="5411736" y="24384"/>
                  </a:moveTo>
                  <a:lnTo>
                    <a:pt x="5285244" y="24384"/>
                  </a:lnTo>
                  <a:lnTo>
                    <a:pt x="5285244" y="54864"/>
                  </a:lnTo>
                  <a:lnTo>
                    <a:pt x="5411736" y="54864"/>
                  </a:lnTo>
                  <a:lnTo>
                    <a:pt x="5411736" y="24384"/>
                  </a:lnTo>
                  <a:close/>
                </a:path>
                <a:path w="5532755" h="1144904">
                  <a:moveTo>
                    <a:pt x="5532132" y="1129284"/>
                  </a:moveTo>
                  <a:lnTo>
                    <a:pt x="5500128" y="1129284"/>
                  </a:lnTo>
                  <a:lnTo>
                    <a:pt x="5516892" y="1114044"/>
                  </a:lnTo>
                  <a:lnTo>
                    <a:pt x="5390400" y="1114044"/>
                  </a:lnTo>
                  <a:lnTo>
                    <a:pt x="5390400" y="1144524"/>
                  </a:lnTo>
                  <a:lnTo>
                    <a:pt x="5524512" y="1144524"/>
                  </a:lnTo>
                  <a:lnTo>
                    <a:pt x="5532132" y="1138428"/>
                  </a:lnTo>
                  <a:lnTo>
                    <a:pt x="5532132" y="1129284"/>
                  </a:lnTo>
                  <a:close/>
                </a:path>
                <a:path w="5532755" h="1144904">
                  <a:moveTo>
                    <a:pt x="5532132" y="908304"/>
                  </a:moveTo>
                  <a:lnTo>
                    <a:pt x="5500128" y="908304"/>
                  </a:lnTo>
                  <a:lnTo>
                    <a:pt x="5500128" y="1034796"/>
                  </a:lnTo>
                  <a:lnTo>
                    <a:pt x="5532132" y="1034796"/>
                  </a:lnTo>
                  <a:lnTo>
                    <a:pt x="5532132" y="908304"/>
                  </a:lnTo>
                  <a:close/>
                </a:path>
                <a:path w="5532755" h="1144904">
                  <a:moveTo>
                    <a:pt x="5532132" y="688848"/>
                  </a:moveTo>
                  <a:lnTo>
                    <a:pt x="5500128" y="688848"/>
                  </a:lnTo>
                  <a:lnTo>
                    <a:pt x="5500128" y="813816"/>
                  </a:lnTo>
                  <a:lnTo>
                    <a:pt x="5532132" y="813816"/>
                  </a:lnTo>
                  <a:lnTo>
                    <a:pt x="5532132" y="688848"/>
                  </a:lnTo>
                  <a:close/>
                </a:path>
                <a:path w="5532755" h="1144904">
                  <a:moveTo>
                    <a:pt x="5532132" y="467868"/>
                  </a:moveTo>
                  <a:lnTo>
                    <a:pt x="5500128" y="467868"/>
                  </a:lnTo>
                  <a:lnTo>
                    <a:pt x="5500128" y="594360"/>
                  </a:lnTo>
                  <a:lnTo>
                    <a:pt x="5532132" y="594360"/>
                  </a:lnTo>
                  <a:lnTo>
                    <a:pt x="5532132" y="467868"/>
                  </a:lnTo>
                  <a:close/>
                </a:path>
                <a:path w="5532755" h="1144904">
                  <a:moveTo>
                    <a:pt x="5532132" y="248412"/>
                  </a:moveTo>
                  <a:lnTo>
                    <a:pt x="5500128" y="248412"/>
                  </a:lnTo>
                  <a:lnTo>
                    <a:pt x="5500128" y="374904"/>
                  </a:lnTo>
                  <a:lnTo>
                    <a:pt x="5532132" y="374904"/>
                  </a:lnTo>
                  <a:lnTo>
                    <a:pt x="5532132" y="248412"/>
                  </a:lnTo>
                  <a:close/>
                </a:path>
                <a:path w="5532755" h="1144904">
                  <a:moveTo>
                    <a:pt x="5532132" y="30480"/>
                  </a:moveTo>
                  <a:lnTo>
                    <a:pt x="5524512" y="24384"/>
                  </a:lnTo>
                  <a:lnTo>
                    <a:pt x="5504700" y="24384"/>
                  </a:lnTo>
                  <a:lnTo>
                    <a:pt x="5504700" y="43789"/>
                  </a:lnTo>
                  <a:lnTo>
                    <a:pt x="5500128" y="39624"/>
                  </a:lnTo>
                  <a:lnTo>
                    <a:pt x="5500128" y="153924"/>
                  </a:lnTo>
                  <a:lnTo>
                    <a:pt x="5532132" y="153924"/>
                  </a:lnTo>
                  <a:lnTo>
                    <a:pt x="5532132" y="54864"/>
                  </a:lnTo>
                  <a:lnTo>
                    <a:pt x="5532132" y="30480"/>
                  </a:lnTo>
                  <a:close/>
                </a:path>
              </a:pathLst>
            </a:custGeom>
            <a:solidFill>
              <a:srgbClr val="FF0000"/>
            </a:solidFill>
          </p:spPr>
          <p:txBody>
            <a:bodyPr wrap="square" lIns="0" tIns="0" rIns="0" bIns="0" rtlCol="0"/>
            <a:lstStyle/>
            <a:p>
              <a:endParaRPr/>
            </a:p>
          </p:txBody>
        </p:sp>
      </p:grpSp>
      <p:grpSp>
        <p:nvGrpSpPr>
          <p:cNvPr id="28" name="object 28"/>
          <p:cNvGrpSpPr/>
          <p:nvPr/>
        </p:nvGrpSpPr>
        <p:grpSpPr>
          <a:xfrm>
            <a:off x="6823364" y="208428"/>
            <a:ext cx="1416050" cy="172571"/>
            <a:chOff x="7505700" y="236219"/>
            <a:chExt cx="1557655" cy="195580"/>
          </a:xfrm>
        </p:grpSpPr>
        <p:sp>
          <p:nvSpPr>
            <p:cNvPr id="29" name="object 29"/>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30" name="object 30"/>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31" name="object 31"/>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32" name="object 32"/>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33" name="object 33"/>
          <p:cNvGrpSpPr/>
          <p:nvPr/>
        </p:nvGrpSpPr>
        <p:grpSpPr>
          <a:xfrm>
            <a:off x="8264236" y="208428"/>
            <a:ext cx="604405" cy="172571"/>
            <a:chOff x="9090659" y="236219"/>
            <a:chExt cx="664845" cy="195580"/>
          </a:xfrm>
        </p:grpSpPr>
        <p:sp>
          <p:nvSpPr>
            <p:cNvPr id="34" name="object 34"/>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35" name="object 35"/>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36" name="object 36"/>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37" name="object 37"/>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38" name="object 38"/>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39" name="object 39"/>
          <p:cNvGrpSpPr/>
          <p:nvPr/>
        </p:nvGrpSpPr>
        <p:grpSpPr>
          <a:xfrm>
            <a:off x="7674724" y="413497"/>
            <a:ext cx="1080655" cy="160244"/>
            <a:chOff x="8442197" y="468630"/>
            <a:chExt cx="1188720" cy="181610"/>
          </a:xfrm>
        </p:grpSpPr>
        <p:sp>
          <p:nvSpPr>
            <p:cNvPr id="40" name="object 40"/>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41" name="object 41"/>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sp>
        <p:nvSpPr>
          <p:cNvPr id="42" name="object 42"/>
          <p:cNvSpPr txBox="1"/>
          <p:nvPr/>
        </p:nvSpPr>
        <p:spPr>
          <a:xfrm>
            <a:off x="907011" y="6352027"/>
            <a:ext cx="5261841" cy="328344"/>
          </a:xfrm>
          <a:prstGeom prst="rect">
            <a:avLst/>
          </a:prstGeom>
        </p:spPr>
        <p:txBody>
          <a:bodyPr vert="horz" wrap="square" lIns="0" tIns="5129" rIns="0" bIns="0" rtlCol="0">
            <a:spAutoFit/>
          </a:bodyPr>
          <a:lstStyle/>
          <a:p>
            <a:pPr marL="11397">
              <a:spcBef>
                <a:spcPts val="40"/>
              </a:spcBef>
            </a:pPr>
            <a:r>
              <a:rPr sz="700" dirty="0">
                <a:solidFill>
                  <a:srgbClr val="445469"/>
                </a:solidFill>
                <a:latin typeface="Arial MT"/>
                <a:cs typeface="Arial MT"/>
              </a:rPr>
              <a:t>©</a:t>
            </a:r>
            <a:r>
              <a:rPr sz="700" spc="49" dirty="0">
                <a:solidFill>
                  <a:srgbClr val="445469"/>
                </a:solidFill>
                <a:latin typeface="Arial MT"/>
                <a:cs typeface="Arial MT"/>
              </a:rPr>
              <a:t> </a:t>
            </a:r>
            <a:r>
              <a:rPr sz="700" dirty="0">
                <a:solidFill>
                  <a:srgbClr val="445469"/>
                </a:solidFill>
                <a:latin typeface="Arial MT"/>
                <a:cs typeface="Arial MT"/>
              </a:rPr>
              <a:t>2025</a:t>
            </a:r>
            <a:r>
              <a:rPr sz="700" spc="45" dirty="0">
                <a:solidFill>
                  <a:srgbClr val="445469"/>
                </a:solidFill>
                <a:latin typeface="Arial MT"/>
                <a:cs typeface="Arial MT"/>
              </a:rPr>
              <a:t> </a:t>
            </a:r>
            <a:r>
              <a:rPr sz="700" dirty="0">
                <a:solidFill>
                  <a:srgbClr val="445469"/>
                </a:solidFill>
                <a:latin typeface="Arial MT"/>
                <a:cs typeface="Arial MT"/>
              </a:rPr>
              <a:t>Protiviti</a:t>
            </a:r>
            <a:r>
              <a:rPr sz="700" spc="31" dirty="0">
                <a:solidFill>
                  <a:srgbClr val="445469"/>
                </a:solidFill>
                <a:latin typeface="Arial MT"/>
                <a:cs typeface="Arial MT"/>
              </a:rPr>
              <a:t> </a:t>
            </a:r>
            <a:r>
              <a:rPr sz="700" dirty="0">
                <a:solidFill>
                  <a:srgbClr val="445469"/>
                </a:solidFill>
                <a:latin typeface="Arial MT"/>
                <a:cs typeface="Arial MT"/>
              </a:rPr>
              <a:t>India</a:t>
            </a:r>
            <a:r>
              <a:rPr sz="700" spc="45" dirty="0">
                <a:solidFill>
                  <a:srgbClr val="445469"/>
                </a:solidFill>
                <a:latin typeface="Arial MT"/>
                <a:cs typeface="Arial MT"/>
              </a:rPr>
              <a:t> </a:t>
            </a:r>
            <a:r>
              <a:rPr sz="700" dirty="0">
                <a:solidFill>
                  <a:srgbClr val="445469"/>
                </a:solidFill>
                <a:latin typeface="Arial MT"/>
                <a:cs typeface="Arial MT"/>
              </a:rPr>
              <a:t>Member</a:t>
            </a:r>
            <a:r>
              <a:rPr sz="700" spc="40" dirty="0">
                <a:solidFill>
                  <a:srgbClr val="445469"/>
                </a:solidFill>
                <a:latin typeface="Arial MT"/>
                <a:cs typeface="Arial MT"/>
              </a:rPr>
              <a:t> </a:t>
            </a:r>
            <a:r>
              <a:rPr sz="700" dirty="0">
                <a:solidFill>
                  <a:srgbClr val="445469"/>
                </a:solidFill>
                <a:latin typeface="Arial MT"/>
                <a:cs typeface="Arial MT"/>
              </a:rPr>
              <a:t>Private</a:t>
            </a:r>
            <a:r>
              <a:rPr sz="700" spc="45" dirty="0">
                <a:solidFill>
                  <a:srgbClr val="445469"/>
                </a:solidFill>
                <a:latin typeface="Arial MT"/>
                <a:cs typeface="Arial MT"/>
              </a:rPr>
              <a:t> </a:t>
            </a:r>
            <a:r>
              <a:rPr sz="700" spc="-9" dirty="0">
                <a:solidFill>
                  <a:srgbClr val="445469"/>
                </a:solidFill>
                <a:latin typeface="Arial MT"/>
                <a:cs typeface="Arial MT"/>
              </a:rPr>
              <a:t>Limited</a:t>
            </a:r>
            <a:endParaRPr sz="700" dirty="0">
              <a:latin typeface="Arial MT"/>
              <a:cs typeface="Arial MT"/>
            </a:endParaRPr>
          </a:p>
          <a:p>
            <a:pPr marL="11397">
              <a:spcBef>
                <a:spcPts val="22"/>
              </a:spcBef>
            </a:pPr>
            <a:r>
              <a:rPr sz="700" dirty="0">
                <a:solidFill>
                  <a:srgbClr val="445469"/>
                </a:solidFill>
                <a:latin typeface="Arial MT"/>
                <a:cs typeface="Arial MT"/>
              </a:rPr>
              <a:t>CONFIDENTIAL</a:t>
            </a:r>
            <a:r>
              <a:rPr sz="700" spc="22" dirty="0">
                <a:solidFill>
                  <a:srgbClr val="445469"/>
                </a:solidFill>
                <a:latin typeface="Arial MT"/>
                <a:cs typeface="Arial MT"/>
              </a:rPr>
              <a:t> </a:t>
            </a:r>
            <a:r>
              <a:rPr sz="700" dirty="0">
                <a:solidFill>
                  <a:srgbClr val="445469"/>
                </a:solidFill>
                <a:latin typeface="Arial MT"/>
                <a:cs typeface="Arial MT"/>
              </a:rPr>
              <a:t>:</a:t>
            </a:r>
            <a:r>
              <a:rPr sz="700" spc="67" dirty="0">
                <a:solidFill>
                  <a:srgbClr val="445469"/>
                </a:solidFill>
                <a:latin typeface="Arial MT"/>
                <a:cs typeface="Arial MT"/>
              </a:rPr>
              <a:t> </a:t>
            </a:r>
            <a:r>
              <a:rPr sz="700" dirty="0">
                <a:solidFill>
                  <a:srgbClr val="445469"/>
                </a:solidFill>
                <a:latin typeface="Arial MT"/>
                <a:cs typeface="Arial MT"/>
              </a:rPr>
              <a:t>This</a:t>
            </a:r>
            <a:r>
              <a:rPr sz="700" spc="18" dirty="0">
                <a:solidFill>
                  <a:srgbClr val="445469"/>
                </a:solidFill>
                <a:latin typeface="Arial MT"/>
                <a:cs typeface="Arial MT"/>
              </a:rPr>
              <a:t> </a:t>
            </a:r>
            <a:r>
              <a:rPr sz="700" dirty="0">
                <a:solidFill>
                  <a:srgbClr val="445469"/>
                </a:solidFill>
                <a:latin typeface="Arial MT"/>
                <a:cs typeface="Arial MT"/>
              </a:rPr>
              <a:t>document</a:t>
            </a:r>
            <a:r>
              <a:rPr sz="700" spc="4" dirty="0">
                <a:solidFill>
                  <a:srgbClr val="445469"/>
                </a:solidFill>
                <a:latin typeface="Arial MT"/>
                <a:cs typeface="Arial MT"/>
              </a:rPr>
              <a:t> </a:t>
            </a:r>
            <a:r>
              <a:rPr sz="700" dirty="0">
                <a:solidFill>
                  <a:srgbClr val="445469"/>
                </a:solidFill>
                <a:latin typeface="Arial MT"/>
                <a:cs typeface="Arial MT"/>
              </a:rPr>
              <a:t>is</a:t>
            </a:r>
            <a:r>
              <a:rPr sz="700" spc="67" dirty="0">
                <a:solidFill>
                  <a:srgbClr val="445469"/>
                </a:solidFill>
                <a:latin typeface="Arial MT"/>
                <a:cs typeface="Arial MT"/>
              </a:rPr>
              <a:t> </a:t>
            </a:r>
            <a:r>
              <a:rPr sz="700" dirty="0">
                <a:solidFill>
                  <a:srgbClr val="445469"/>
                </a:solidFill>
                <a:latin typeface="Arial MT"/>
                <a:cs typeface="Arial MT"/>
              </a:rPr>
              <a:t>for</a:t>
            </a:r>
            <a:r>
              <a:rPr sz="700" spc="58" dirty="0">
                <a:solidFill>
                  <a:srgbClr val="445469"/>
                </a:solidFill>
                <a:latin typeface="Arial MT"/>
                <a:cs typeface="Arial MT"/>
              </a:rPr>
              <a:t> </a:t>
            </a:r>
            <a:r>
              <a:rPr sz="700" dirty="0">
                <a:solidFill>
                  <a:srgbClr val="445469"/>
                </a:solidFill>
                <a:latin typeface="Arial MT"/>
                <a:cs typeface="Arial MT"/>
              </a:rPr>
              <a:t>your</a:t>
            </a:r>
            <a:r>
              <a:rPr sz="700" spc="54" dirty="0">
                <a:solidFill>
                  <a:srgbClr val="445469"/>
                </a:solidFill>
                <a:latin typeface="Arial MT"/>
                <a:cs typeface="Arial MT"/>
              </a:rPr>
              <a:t> </a:t>
            </a:r>
            <a:r>
              <a:rPr sz="700" dirty="0">
                <a:solidFill>
                  <a:srgbClr val="445469"/>
                </a:solidFill>
                <a:latin typeface="Arial MT"/>
                <a:cs typeface="Arial MT"/>
              </a:rPr>
              <a:t>organization's</a:t>
            </a:r>
            <a:r>
              <a:rPr sz="700" spc="31" dirty="0">
                <a:solidFill>
                  <a:srgbClr val="445469"/>
                </a:solidFill>
                <a:latin typeface="Arial MT"/>
                <a:cs typeface="Arial MT"/>
              </a:rPr>
              <a:t> </a:t>
            </a:r>
            <a:r>
              <a:rPr sz="700" dirty="0">
                <a:solidFill>
                  <a:srgbClr val="445469"/>
                </a:solidFill>
                <a:latin typeface="Arial MT"/>
                <a:cs typeface="Arial MT"/>
              </a:rPr>
              <a:t>internal</a:t>
            </a:r>
            <a:r>
              <a:rPr sz="700" spc="27" dirty="0">
                <a:solidFill>
                  <a:srgbClr val="445469"/>
                </a:solidFill>
                <a:latin typeface="Arial MT"/>
                <a:cs typeface="Arial MT"/>
              </a:rPr>
              <a:t> </a:t>
            </a:r>
            <a:r>
              <a:rPr sz="700" dirty="0">
                <a:solidFill>
                  <a:srgbClr val="445469"/>
                </a:solidFill>
                <a:latin typeface="Arial MT"/>
                <a:cs typeface="Arial MT"/>
              </a:rPr>
              <a:t>use</a:t>
            </a:r>
            <a:r>
              <a:rPr sz="700" spc="45" dirty="0">
                <a:solidFill>
                  <a:srgbClr val="445469"/>
                </a:solidFill>
                <a:latin typeface="Arial MT"/>
                <a:cs typeface="Arial MT"/>
              </a:rPr>
              <a:t> </a:t>
            </a:r>
            <a:r>
              <a:rPr sz="700" dirty="0">
                <a:solidFill>
                  <a:srgbClr val="445469"/>
                </a:solidFill>
                <a:latin typeface="Arial MT"/>
                <a:cs typeface="Arial MT"/>
              </a:rPr>
              <a:t>only</a:t>
            </a:r>
            <a:r>
              <a:rPr sz="700" spc="40" dirty="0">
                <a:solidFill>
                  <a:srgbClr val="445469"/>
                </a:solidFill>
                <a:latin typeface="Arial MT"/>
                <a:cs typeface="Arial MT"/>
              </a:rPr>
              <a:t> </a:t>
            </a:r>
            <a:r>
              <a:rPr sz="700" dirty="0">
                <a:solidFill>
                  <a:srgbClr val="445469"/>
                </a:solidFill>
                <a:latin typeface="Arial MT"/>
                <a:cs typeface="Arial MT"/>
              </a:rPr>
              <a:t>and</a:t>
            </a:r>
            <a:r>
              <a:rPr sz="700" spc="31" dirty="0">
                <a:solidFill>
                  <a:srgbClr val="445469"/>
                </a:solidFill>
                <a:latin typeface="Arial MT"/>
                <a:cs typeface="Arial MT"/>
              </a:rPr>
              <a:t> </a:t>
            </a:r>
            <a:r>
              <a:rPr sz="700" dirty="0">
                <a:solidFill>
                  <a:srgbClr val="445469"/>
                </a:solidFill>
                <a:latin typeface="Arial MT"/>
                <a:cs typeface="Arial MT"/>
              </a:rPr>
              <a:t>should</a:t>
            </a:r>
            <a:r>
              <a:rPr sz="700" spc="22" dirty="0">
                <a:solidFill>
                  <a:srgbClr val="445469"/>
                </a:solidFill>
                <a:latin typeface="Arial MT"/>
                <a:cs typeface="Arial MT"/>
              </a:rPr>
              <a:t> </a:t>
            </a:r>
            <a:r>
              <a:rPr sz="700" dirty="0">
                <a:solidFill>
                  <a:srgbClr val="445469"/>
                </a:solidFill>
                <a:latin typeface="Arial MT"/>
                <a:cs typeface="Arial MT"/>
              </a:rPr>
              <a:t>not</a:t>
            </a:r>
            <a:r>
              <a:rPr sz="700" spc="49" dirty="0">
                <a:solidFill>
                  <a:srgbClr val="445469"/>
                </a:solidFill>
                <a:latin typeface="Arial MT"/>
                <a:cs typeface="Arial MT"/>
              </a:rPr>
              <a:t> </a:t>
            </a:r>
            <a:r>
              <a:rPr sz="700" dirty="0">
                <a:solidFill>
                  <a:srgbClr val="445469"/>
                </a:solidFill>
                <a:latin typeface="Arial MT"/>
                <a:cs typeface="Arial MT"/>
              </a:rPr>
              <a:t>be</a:t>
            </a:r>
            <a:r>
              <a:rPr sz="700" spc="45" dirty="0">
                <a:solidFill>
                  <a:srgbClr val="445469"/>
                </a:solidFill>
                <a:latin typeface="Arial MT"/>
                <a:cs typeface="Arial MT"/>
              </a:rPr>
              <a:t> </a:t>
            </a:r>
            <a:r>
              <a:rPr sz="700" dirty="0">
                <a:solidFill>
                  <a:srgbClr val="445469"/>
                </a:solidFill>
                <a:latin typeface="Arial MT"/>
                <a:cs typeface="Arial MT"/>
              </a:rPr>
              <a:t>copied</a:t>
            </a:r>
            <a:r>
              <a:rPr sz="700" spc="27" dirty="0">
                <a:solidFill>
                  <a:srgbClr val="445469"/>
                </a:solidFill>
                <a:latin typeface="Arial MT"/>
                <a:cs typeface="Arial MT"/>
              </a:rPr>
              <a:t> </a:t>
            </a:r>
            <a:r>
              <a:rPr sz="700" dirty="0">
                <a:solidFill>
                  <a:srgbClr val="445469"/>
                </a:solidFill>
                <a:latin typeface="Arial MT"/>
                <a:cs typeface="Arial MT"/>
              </a:rPr>
              <a:t>or</a:t>
            </a:r>
            <a:r>
              <a:rPr sz="700" spc="58" dirty="0">
                <a:solidFill>
                  <a:srgbClr val="445469"/>
                </a:solidFill>
                <a:latin typeface="Arial MT"/>
                <a:cs typeface="Arial MT"/>
              </a:rPr>
              <a:t> </a:t>
            </a:r>
            <a:r>
              <a:rPr sz="700" dirty="0">
                <a:solidFill>
                  <a:srgbClr val="445469"/>
                </a:solidFill>
                <a:latin typeface="Arial MT"/>
                <a:cs typeface="Arial MT"/>
              </a:rPr>
              <a:t>distributed</a:t>
            </a:r>
            <a:r>
              <a:rPr sz="700" spc="40" dirty="0">
                <a:solidFill>
                  <a:srgbClr val="445469"/>
                </a:solidFill>
                <a:latin typeface="Arial MT"/>
                <a:cs typeface="Arial MT"/>
              </a:rPr>
              <a:t> </a:t>
            </a:r>
            <a:r>
              <a:rPr sz="700" dirty="0">
                <a:solidFill>
                  <a:srgbClr val="445469"/>
                </a:solidFill>
                <a:latin typeface="Arial MT"/>
                <a:cs typeface="Arial MT"/>
              </a:rPr>
              <a:t>to</a:t>
            </a:r>
            <a:r>
              <a:rPr sz="700" spc="58" dirty="0">
                <a:solidFill>
                  <a:srgbClr val="445469"/>
                </a:solidFill>
                <a:latin typeface="Arial MT"/>
                <a:cs typeface="Arial MT"/>
              </a:rPr>
              <a:t> </a:t>
            </a:r>
            <a:r>
              <a:rPr sz="700" dirty="0">
                <a:solidFill>
                  <a:srgbClr val="445469"/>
                </a:solidFill>
                <a:latin typeface="Arial MT"/>
                <a:cs typeface="Arial MT"/>
              </a:rPr>
              <a:t>any</a:t>
            </a:r>
            <a:r>
              <a:rPr sz="700" spc="49" dirty="0">
                <a:solidFill>
                  <a:srgbClr val="445469"/>
                </a:solidFill>
                <a:latin typeface="Arial MT"/>
                <a:cs typeface="Arial MT"/>
              </a:rPr>
              <a:t> </a:t>
            </a:r>
            <a:r>
              <a:rPr sz="700" dirty="0">
                <a:solidFill>
                  <a:srgbClr val="445469"/>
                </a:solidFill>
                <a:latin typeface="Arial MT"/>
                <a:cs typeface="Arial MT"/>
              </a:rPr>
              <a:t>third</a:t>
            </a:r>
            <a:r>
              <a:rPr sz="700" spc="58" dirty="0">
                <a:solidFill>
                  <a:srgbClr val="445469"/>
                </a:solidFill>
                <a:latin typeface="Arial MT"/>
                <a:cs typeface="Arial MT"/>
              </a:rPr>
              <a:t> </a:t>
            </a:r>
            <a:r>
              <a:rPr sz="700" spc="-9" dirty="0">
                <a:solidFill>
                  <a:srgbClr val="445469"/>
                </a:solidFill>
                <a:latin typeface="Arial MT"/>
                <a:cs typeface="Arial MT"/>
              </a:rPr>
              <a:t>party.</a:t>
            </a:r>
            <a:endParaRPr sz="700" dirty="0">
              <a:latin typeface="Arial MT"/>
              <a:cs typeface="Arial MT"/>
            </a:endParaRPr>
          </a:p>
        </p:txBody>
      </p:sp>
      <p:sp>
        <p:nvSpPr>
          <p:cNvPr id="43" name="object 43"/>
          <p:cNvSpPr txBox="1">
            <a:spLocks noGrp="1"/>
          </p:cNvSpPr>
          <p:nvPr>
            <p:ph type="sldNum" sz="quarter" idx="7"/>
          </p:nvPr>
        </p:nvSpPr>
        <p:spPr>
          <a:prstGeom prst="rect">
            <a:avLst/>
          </a:prstGeom>
        </p:spPr>
        <p:txBody>
          <a:bodyPr vert="horz" wrap="square" lIns="0" tIns="0" rIns="0" bIns="0" rtlCol="0">
            <a:spAutoFit/>
          </a:bodyPr>
          <a:lstStyle/>
          <a:p>
            <a:pPr marL="34191"/>
            <a:r>
              <a:rPr spc="-22" dirty="0"/>
              <a:t>34</a:t>
            </a:r>
          </a:p>
        </p:txBody>
      </p:sp>
    </p:spTree>
    <p:extLst>
      <p:ext uri="{BB962C8B-B14F-4D97-AF65-F5344CB8AC3E}">
        <p14:creationId xmlns:p14="http://schemas.microsoft.com/office/powerpoint/2010/main" val="98287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98173" y="2842036"/>
            <a:ext cx="5881255" cy="412937"/>
            <a:chOff x="2967990" y="3220974"/>
            <a:chExt cx="6469380" cy="467995"/>
          </a:xfrm>
        </p:grpSpPr>
        <p:sp>
          <p:nvSpPr>
            <p:cNvPr id="3" name="object 3"/>
            <p:cNvSpPr/>
            <p:nvPr/>
          </p:nvSpPr>
          <p:spPr>
            <a:xfrm>
              <a:off x="2974848" y="3496056"/>
              <a:ext cx="6456045" cy="186055"/>
            </a:xfrm>
            <a:custGeom>
              <a:avLst/>
              <a:gdLst/>
              <a:ahLst/>
              <a:cxnLst/>
              <a:rect l="l" t="t" r="r" b="b"/>
              <a:pathLst>
                <a:path w="6456045" h="186054">
                  <a:moveTo>
                    <a:pt x="0" y="0"/>
                  </a:moveTo>
                  <a:lnTo>
                    <a:pt x="6455664" y="0"/>
                  </a:lnTo>
                  <a:lnTo>
                    <a:pt x="6455664" y="185927"/>
                  </a:lnTo>
                  <a:lnTo>
                    <a:pt x="0" y="185927"/>
                  </a:lnTo>
                  <a:lnTo>
                    <a:pt x="0" y="0"/>
                  </a:lnTo>
                  <a:close/>
                </a:path>
              </a:pathLst>
            </a:custGeom>
            <a:ln w="13716">
              <a:solidFill>
                <a:srgbClr val="000000"/>
              </a:solidFill>
            </a:ln>
          </p:spPr>
          <p:txBody>
            <a:bodyPr wrap="square" lIns="0" tIns="0" rIns="0" bIns="0" rtlCol="0"/>
            <a:lstStyle/>
            <a:p>
              <a:endParaRPr/>
            </a:p>
          </p:txBody>
        </p:sp>
        <p:sp>
          <p:nvSpPr>
            <p:cNvPr id="4" name="object 4"/>
            <p:cNvSpPr/>
            <p:nvPr/>
          </p:nvSpPr>
          <p:spPr>
            <a:xfrm>
              <a:off x="3611879" y="3241548"/>
              <a:ext cx="5381625" cy="186055"/>
            </a:xfrm>
            <a:custGeom>
              <a:avLst/>
              <a:gdLst/>
              <a:ahLst/>
              <a:cxnLst/>
              <a:rect l="l" t="t" r="r" b="b"/>
              <a:pathLst>
                <a:path w="5381625" h="186054">
                  <a:moveTo>
                    <a:pt x="5381244" y="0"/>
                  </a:moveTo>
                  <a:lnTo>
                    <a:pt x="5379101" y="21669"/>
                  </a:lnTo>
                  <a:lnTo>
                    <a:pt x="5373243" y="39624"/>
                  </a:lnTo>
                  <a:lnTo>
                    <a:pt x="5364527" y="51863"/>
                  </a:lnTo>
                  <a:lnTo>
                    <a:pt x="5353812" y="56387"/>
                  </a:lnTo>
                  <a:lnTo>
                    <a:pt x="2705100" y="56387"/>
                  </a:lnTo>
                  <a:lnTo>
                    <a:pt x="2679679" y="63761"/>
                  </a:lnTo>
                  <a:lnTo>
                    <a:pt x="2626698" y="82860"/>
                  </a:lnTo>
                  <a:lnTo>
                    <a:pt x="2560510" y="109156"/>
                  </a:lnTo>
                  <a:lnTo>
                    <a:pt x="2495465" y="138119"/>
                  </a:lnTo>
                  <a:lnTo>
                    <a:pt x="2445914" y="165219"/>
                  </a:lnTo>
                  <a:lnTo>
                    <a:pt x="2426208" y="185928"/>
                  </a:lnTo>
                  <a:lnTo>
                    <a:pt x="2443974" y="165219"/>
                  </a:lnTo>
                  <a:lnTo>
                    <a:pt x="2488071" y="138119"/>
                  </a:lnTo>
                  <a:lnTo>
                    <a:pt x="2544699" y="109156"/>
                  </a:lnTo>
                  <a:lnTo>
                    <a:pt x="2600057" y="82860"/>
                  </a:lnTo>
                  <a:lnTo>
                    <a:pt x="2640344" y="63761"/>
                  </a:lnTo>
                  <a:lnTo>
                    <a:pt x="2651760" y="56387"/>
                  </a:lnTo>
                  <a:lnTo>
                    <a:pt x="27432" y="56387"/>
                  </a:lnTo>
                  <a:lnTo>
                    <a:pt x="16716" y="51863"/>
                  </a:lnTo>
                  <a:lnTo>
                    <a:pt x="8001" y="39623"/>
                  </a:lnTo>
                  <a:lnTo>
                    <a:pt x="2143" y="21669"/>
                  </a:lnTo>
                  <a:lnTo>
                    <a:pt x="0" y="0"/>
                  </a:lnTo>
                </a:path>
                <a:path w="5381625" h="186054">
                  <a:moveTo>
                    <a:pt x="5381244" y="0"/>
                  </a:moveTo>
                  <a:lnTo>
                    <a:pt x="5379101" y="21669"/>
                  </a:lnTo>
                  <a:lnTo>
                    <a:pt x="5373243" y="39624"/>
                  </a:lnTo>
                  <a:lnTo>
                    <a:pt x="5364527" y="51863"/>
                  </a:lnTo>
                  <a:lnTo>
                    <a:pt x="5353812" y="56387"/>
                  </a:lnTo>
                  <a:lnTo>
                    <a:pt x="2705100" y="56387"/>
                  </a:lnTo>
                  <a:lnTo>
                    <a:pt x="2679679" y="63761"/>
                  </a:lnTo>
                  <a:lnTo>
                    <a:pt x="2626698" y="82860"/>
                  </a:lnTo>
                  <a:lnTo>
                    <a:pt x="2560510" y="109156"/>
                  </a:lnTo>
                  <a:lnTo>
                    <a:pt x="2495465" y="138119"/>
                  </a:lnTo>
                  <a:lnTo>
                    <a:pt x="2445914" y="165219"/>
                  </a:lnTo>
                  <a:lnTo>
                    <a:pt x="2426208" y="185928"/>
                  </a:lnTo>
                  <a:lnTo>
                    <a:pt x="2443974" y="165219"/>
                  </a:lnTo>
                  <a:lnTo>
                    <a:pt x="2488071" y="138119"/>
                  </a:lnTo>
                  <a:lnTo>
                    <a:pt x="2544699" y="109156"/>
                  </a:lnTo>
                  <a:lnTo>
                    <a:pt x="2600057" y="82860"/>
                  </a:lnTo>
                  <a:lnTo>
                    <a:pt x="2640344" y="63761"/>
                  </a:lnTo>
                  <a:lnTo>
                    <a:pt x="2651760" y="56387"/>
                  </a:lnTo>
                  <a:lnTo>
                    <a:pt x="27432" y="56387"/>
                  </a:lnTo>
                  <a:lnTo>
                    <a:pt x="16716" y="51863"/>
                  </a:lnTo>
                  <a:lnTo>
                    <a:pt x="8001" y="39623"/>
                  </a:lnTo>
                  <a:lnTo>
                    <a:pt x="2143" y="21669"/>
                  </a:lnTo>
                  <a:lnTo>
                    <a:pt x="0" y="0"/>
                  </a:lnTo>
                </a:path>
              </a:pathLst>
            </a:custGeom>
            <a:ln w="41148">
              <a:solidFill>
                <a:srgbClr val="DA281C"/>
              </a:solidFill>
            </a:ln>
          </p:spPr>
          <p:txBody>
            <a:bodyPr wrap="square" lIns="0" tIns="0" rIns="0" bIns="0" rtlCol="0"/>
            <a:lstStyle/>
            <a:p>
              <a:endParaRPr/>
            </a:p>
          </p:txBody>
        </p:sp>
      </p:grpSp>
      <p:sp>
        <p:nvSpPr>
          <p:cNvPr id="8" name="object 8"/>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9" name="object 9"/>
          <p:cNvGrpSpPr/>
          <p:nvPr/>
        </p:nvGrpSpPr>
        <p:grpSpPr>
          <a:xfrm>
            <a:off x="6823364" y="208428"/>
            <a:ext cx="1416050" cy="172571"/>
            <a:chOff x="7505700" y="236219"/>
            <a:chExt cx="1557655" cy="195580"/>
          </a:xfrm>
        </p:grpSpPr>
        <p:sp>
          <p:nvSpPr>
            <p:cNvPr id="10" name="object 10"/>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11" name="object 11"/>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2" name="object 12"/>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3" name="object 13"/>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4" name="object 14"/>
          <p:cNvGrpSpPr/>
          <p:nvPr/>
        </p:nvGrpSpPr>
        <p:grpSpPr>
          <a:xfrm>
            <a:off x="8264236" y="208428"/>
            <a:ext cx="604405" cy="172571"/>
            <a:chOff x="9090659" y="236219"/>
            <a:chExt cx="664845" cy="195580"/>
          </a:xfrm>
        </p:grpSpPr>
        <p:sp>
          <p:nvSpPr>
            <p:cNvPr id="15" name="object 15"/>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6" name="object 16"/>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7" name="object 17"/>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8" name="object 18"/>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9" name="object 19"/>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20" name="object 20"/>
          <p:cNvGrpSpPr/>
          <p:nvPr/>
        </p:nvGrpSpPr>
        <p:grpSpPr>
          <a:xfrm>
            <a:off x="7674724" y="413497"/>
            <a:ext cx="1080655" cy="160244"/>
            <a:chOff x="8442197" y="468630"/>
            <a:chExt cx="1188720" cy="181610"/>
          </a:xfrm>
        </p:grpSpPr>
        <p:sp>
          <p:nvSpPr>
            <p:cNvPr id="21" name="object 21"/>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2" name="object 22"/>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sp>
        <p:nvSpPr>
          <p:cNvPr id="23" name="object 23"/>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(2/7)</a:t>
            </a:r>
            <a:endParaRPr sz="1300">
              <a:latin typeface="Arial"/>
              <a:cs typeface="Arial"/>
            </a:endParaRPr>
          </a:p>
        </p:txBody>
      </p:sp>
      <p:grpSp>
        <p:nvGrpSpPr>
          <p:cNvPr id="24" name="object 24"/>
          <p:cNvGrpSpPr/>
          <p:nvPr/>
        </p:nvGrpSpPr>
        <p:grpSpPr>
          <a:xfrm>
            <a:off x="286790" y="734210"/>
            <a:ext cx="2066059" cy="5469031"/>
            <a:chOff x="315468" y="832104"/>
            <a:chExt cx="2272665" cy="6198235"/>
          </a:xfrm>
        </p:grpSpPr>
        <p:pic>
          <p:nvPicPr>
            <p:cNvPr id="25" name="object 25"/>
            <p:cNvPicPr/>
            <p:nvPr/>
          </p:nvPicPr>
          <p:blipFill>
            <a:blip r:embed="rId2" cstate="print"/>
            <a:stretch>
              <a:fillRect/>
            </a:stretch>
          </p:blipFill>
          <p:spPr>
            <a:xfrm>
              <a:off x="315468" y="832104"/>
              <a:ext cx="2272283" cy="6198108"/>
            </a:xfrm>
            <a:prstGeom prst="rect">
              <a:avLst/>
            </a:prstGeom>
          </p:spPr>
        </p:pic>
        <p:pic>
          <p:nvPicPr>
            <p:cNvPr id="26" name="object 26"/>
            <p:cNvPicPr/>
            <p:nvPr/>
          </p:nvPicPr>
          <p:blipFill>
            <a:blip r:embed="rId3" cstate="print"/>
            <a:stretch>
              <a:fillRect/>
            </a:stretch>
          </p:blipFill>
          <p:spPr>
            <a:xfrm>
              <a:off x="315468" y="832104"/>
              <a:ext cx="2272283" cy="6198108"/>
            </a:xfrm>
            <a:prstGeom prst="rect">
              <a:avLst/>
            </a:prstGeom>
          </p:spPr>
        </p:pic>
      </p:grpSp>
      <p:graphicFrame>
        <p:nvGraphicFramePr>
          <p:cNvPr id="27" name="object 27"/>
          <p:cNvGraphicFramePr>
            <a:graphicFrameLocks noGrp="1"/>
          </p:cNvGraphicFramePr>
          <p:nvPr>
            <p:extLst>
              <p:ext uri="{D42A27DB-BD31-4B8C-83A1-F6EECF244321}">
                <p14:modId xmlns:p14="http://schemas.microsoft.com/office/powerpoint/2010/main" val="1091617422"/>
              </p:ext>
            </p:extLst>
          </p:nvPr>
        </p:nvGraphicFramePr>
        <p:xfrm>
          <a:off x="200315" y="-449526"/>
          <a:ext cx="8881915" cy="9625397"/>
        </p:xfrm>
        <a:graphic>
          <a:graphicData uri="http://schemas.openxmlformats.org/drawingml/2006/table">
            <a:tbl>
              <a:tblPr firstRow="1" bandRow="1">
                <a:tableStyleId>{2D5ABB26-0587-4C30-8999-92F81FD0307C}</a:tableStyleId>
              </a:tblPr>
              <a:tblGrid>
                <a:gridCol w="1638876"/>
                <a:gridCol w="426604"/>
                <a:gridCol w="107949"/>
                <a:gridCol w="6411768"/>
                <a:gridCol w="296718"/>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20">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20">
                  <a:txBody>
                    <a:bodyPr/>
                    <a:lstStyle/>
                    <a:p>
                      <a:pPr marL="351790" marR="93980" indent="-251460" algn="just">
                        <a:lnSpc>
                          <a:spcPct val="100800"/>
                        </a:lnSpc>
                        <a:spcBef>
                          <a:spcPts val="310"/>
                        </a:spcBef>
                        <a:buAutoNum type="alphaLcPeriod" startAt="3"/>
                        <a:tabLst>
                          <a:tab pos="351790" algn="l"/>
                        </a:tabLst>
                      </a:pPr>
                      <a:endParaRPr lang="en-US" sz="1100" b="1" u="sng" dirty="0" smtClean="0">
                        <a:uFill>
                          <a:solidFill>
                            <a:srgbClr val="000000"/>
                          </a:solidFill>
                        </a:uFill>
                        <a:latin typeface="Calibri"/>
                        <a:cs typeface="Calibri"/>
                      </a:endParaRPr>
                    </a:p>
                    <a:p>
                      <a:pPr marL="351790" marR="93980" indent="-251460" algn="just">
                        <a:lnSpc>
                          <a:spcPct val="100800"/>
                        </a:lnSpc>
                        <a:spcBef>
                          <a:spcPts val="310"/>
                        </a:spcBef>
                        <a:buAutoNum type="alphaLcPeriod" startAt="3"/>
                        <a:tabLst>
                          <a:tab pos="351790" algn="l"/>
                        </a:tabLst>
                      </a:pPr>
                      <a:endParaRPr lang="en-US" sz="1100" b="1" u="sng" dirty="0" smtClean="0">
                        <a:uFill>
                          <a:solidFill>
                            <a:srgbClr val="000000"/>
                          </a:solidFill>
                        </a:uFill>
                        <a:latin typeface="Calibri"/>
                        <a:cs typeface="Calibri"/>
                      </a:endParaRPr>
                    </a:p>
                    <a:p>
                      <a:pPr marL="351790" marR="93980" indent="-251460" algn="just">
                        <a:lnSpc>
                          <a:spcPct val="100800"/>
                        </a:lnSpc>
                        <a:spcBef>
                          <a:spcPts val="310"/>
                        </a:spcBef>
                        <a:buAutoNum type="alphaLcPeriod" startAt="3"/>
                        <a:tabLst>
                          <a:tab pos="351790" algn="l"/>
                        </a:tabLst>
                      </a:pPr>
                      <a:endParaRPr lang="en-US" sz="1100" b="1" u="sng" dirty="0" smtClean="0">
                        <a:uFill>
                          <a:solidFill>
                            <a:srgbClr val="000000"/>
                          </a:solidFill>
                        </a:uFill>
                        <a:latin typeface="Calibri"/>
                        <a:cs typeface="Calibri"/>
                      </a:endParaRPr>
                    </a:p>
                    <a:p>
                      <a:pPr marL="351790" marR="93980" indent="-251460" algn="just">
                        <a:lnSpc>
                          <a:spcPct val="100800"/>
                        </a:lnSpc>
                        <a:spcBef>
                          <a:spcPts val="310"/>
                        </a:spcBef>
                        <a:buAutoNum type="alphaLcPeriod" startAt="3"/>
                        <a:tabLst>
                          <a:tab pos="351790" algn="l"/>
                        </a:tabLst>
                      </a:pPr>
                      <a:endParaRPr lang="en-US" sz="1100" b="1" u="sng" dirty="0" smtClean="0">
                        <a:uFill>
                          <a:solidFill>
                            <a:srgbClr val="000000"/>
                          </a:solidFill>
                        </a:uFill>
                        <a:latin typeface="Calibri"/>
                        <a:cs typeface="Calibri"/>
                      </a:endParaRPr>
                    </a:p>
                    <a:p>
                      <a:pPr marL="351790" marR="93980" indent="-251460" algn="just">
                        <a:lnSpc>
                          <a:spcPct val="100800"/>
                        </a:lnSpc>
                        <a:spcBef>
                          <a:spcPts val="310"/>
                        </a:spcBef>
                        <a:buAutoNum type="alphaLcPeriod" startAt="3"/>
                        <a:tabLst>
                          <a:tab pos="351790" algn="l"/>
                        </a:tabLst>
                      </a:pPr>
                      <a:endParaRPr lang="en-US" sz="1100" b="1" u="sng" dirty="0" smtClean="0">
                        <a:uFill>
                          <a:solidFill>
                            <a:srgbClr val="000000"/>
                          </a:solidFill>
                        </a:uFill>
                        <a:latin typeface="Calibri"/>
                        <a:cs typeface="Calibri"/>
                      </a:endParaRPr>
                    </a:p>
                    <a:p>
                      <a:pPr marL="351790" marR="93980" indent="-251460" algn="just">
                        <a:lnSpc>
                          <a:spcPct val="100800"/>
                        </a:lnSpc>
                        <a:spcBef>
                          <a:spcPts val="310"/>
                        </a:spcBef>
                        <a:buAutoNum type="alphaLcPeriod" startAt="3"/>
                        <a:tabLst>
                          <a:tab pos="351790" algn="l"/>
                        </a:tabLst>
                      </a:pPr>
                      <a:endParaRPr lang="en-US" sz="1100" b="1" u="sng" dirty="0" smtClean="0">
                        <a:uFill>
                          <a:solidFill>
                            <a:srgbClr val="000000"/>
                          </a:solidFill>
                        </a:uFill>
                        <a:latin typeface="Calibri"/>
                        <a:cs typeface="Calibri"/>
                      </a:endParaRPr>
                    </a:p>
                    <a:p>
                      <a:pPr marL="351790" marR="93980" indent="-251460" algn="just">
                        <a:lnSpc>
                          <a:spcPct val="100800"/>
                        </a:lnSpc>
                        <a:spcBef>
                          <a:spcPts val="310"/>
                        </a:spcBef>
                        <a:buAutoNum type="alphaLcPeriod" startAt="3"/>
                        <a:tabLst>
                          <a:tab pos="351790" algn="l"/>
                        </a:tabLst>
                      </a:pPr>
                      <a:r>
                        <a:rPr sz="1100" b="1" u="sng" dirty="0" smtClean="0">
                          <a:uFill>
                            <a:solidFill>
                              <a:srgbClr val="000000"/>
                            </a:solidFill>
                          </a:uFill>
                          <a:latin typeface="Calibri"/>
                          <a:cs typeface="Calibri"/>
                        </a:rPr>
                        <a:t>Damage</a:t>
                      </a:r>
                      <a:r>
                        <a:rPr sz="1100" b="1" u="sng" spc="365" dirty="0" smtClean="0">
                          <a:uFill>
                            <a:solidFill>
                              <a:srgbClr val="000000"/>
                            </a:solidFill>
                          </a:uFill>
                          <a:latin typeface="Calibri"/>
                          <a:cs typeface="Calibri"/>
                        </a:rPr>
                        <a:t> </a:t>
                      </a:r>
                      <a:r>
                        <a:rPr sz="1100" b="1" u="sng" dirty="0">
                          <a:uFill>
                            <a:solidFill>
                              <a:srgbClr val="000000"/>
                            </a:solidFill>
                          </a:uFill>
                          <a:latin typeface="Calibri"/>
                          <a:cs typeface="Calibri"/>
                        </a:rPr>
                        <a:t>RCC</a:t>
                      </a:r>
                      <a:r>
                        <a:rPr sz="1100" b="1" u="sng" spc="385" dirty="0">
                          <a:uFill>
                            <a:solidFill>
                              <a:srgbClr val="000000"/>
                            </a:solidFill>
                          </a:uFill>
                          <a:latin typeface="Calibri"/>
                          <a:cs typeface="Calibri"/>
                        </a:rPr>
                        <a:t> </a:t>
                      </a:r>
                      <a:r>
                        <a:rPr sz="1100" b="1" u="sng" dirty="0">
                          <a:uFill>
                            <a:solidFill>
                              <a:srgbClr val="000000"/>
                            </a:solidFill>
                          </a:uFill>
                          <a:latin typeface="Calibri"/>
                          <a:cs typeface="Calibri"/>
                        </a:rPr>
                        <a:t>column</a:t>
                      </a:r>
                      <a:r>
                        <a:rPr sz="1100" b="1" u="sng" spc="385" dirty="0">
                          <a:uFill>
                            <a:solidFill>
                              <a:srgbClr val="000000"/>
                            </a:solidFill>
                          </a:uFill>
                          <a:latin typeface="Calibri"/>
                          <a:cs typeface="Calibri"/>
                        </a:rPr>
                        <a:t> </a:t>
                      </a:r>
                      <a:r>
                        <a:rPr sz="1100" b="1" u="sng" dirty="0">
                          <a:uFill>
                            <a:solidFill>
                              <a:srgbClr val="000000"/>
                            </a:solidFill>
                          </a:uFill>
                          <a:latin typeface="Calibri"/>
                          <a:cs typeface="Calibri"/>
                        </a:rPr>
                        <a:t>&amp;</a:t>
                      </a:r>
                      <a:r>
                        <a:rPr sz="1100" b="1" u="sng" spc="365" dirty="0">
                          <a:uFill>
                            <a:solidFill>
                              <a:srgbClr val="000000"/>
                            </a:solidFill>
                          </a:uFill>
                          <a:latin typeface="Calibri"/>
                          <a:cs typeface="Calibri"/>
                        </a:rPr>
                        <a:t> </a:t>
                      </a:r>
                      <a:r>
                        <a:rPr sz="1100" b="1" u="sng" dirty="0">
                          <a:uFill>
                            <a:solidFill>
                              <a:srgbClr val="000000"/>
                            </a:solidFill>
                          </a:uFill>
                          <a:latin typeface="Calibri"/>
                          <a:cs typeface="Calibri"/>
                        </a:rPr>
                        <a:t>top</a:t>
                      </a:r>
                      <a:r>
                        <a:rPr sz="1100" b="1" u="sng" spc="360" dirty="0">
                          <a:uFill>
                            <a:solidFill>
                              <a:srgbClr val="000000"/>
                            </a:solidFill>
                          </a:uFill>
                          <a:latin typeface="Calibri"/>
                          <a:cs typeface="Calibri"/>
                        </a:rPr>
                        <a:t> </a:t>
                      </a:r>
                      <a:r>
                        <a:rPr sz="1100" b="1" u="sng" dirty="0">
                          <a:uFill>
                            <a:solidFill>
                              <a:srgbClr val="000000"/>
                            </a:solidFill>
                          </a:uFill>
                          <a:latin typeface="Calibri"/>
                          <a:cs typeface="Calibri"/>
                        </a:rPr>
                        <a:t>Observed</a:t>
                      </a:r>
                      <a:r>
                        <a:rPr sz="1100" b="1" dirty="0">
                          <a:latin typeface="Calibri"/>
                          <a:cs typeface="Calibri"/>
                        </a:rPr>
                        <a:t>:</a:t>
                      </a:r>
                      <a:r>
                        <a:rPr sz="1100" b="1" spc="375" dirty="0">
                          <a:latin typeface="Calibri"/>
                          <a:cs typeface="Calibri"/>
                        </a:rPr>
                        <a:t> </a:t>
                      </a:r>
                      <a:r>
                        <a:rPr sz="1100" dirty="0">
                          <a:latin typeface="Calibri"/>
                          <a:cs typeface="Calibri"/>
                        </a:rPr>
                        <a:t>It</a:t>
                      </a:r>
                      <a:r>
                        <a:rPr sz="1100" spc="380" dirty="0">
                          <a:latin typeface="Calibri"/>
                          <a:cs typeface="Calibri"/>
                        </a:rPr>
                        <a:t> </a:t>
                      </a:r>
                      <a:r>
                        <a:rPr sz="1100" dirty="0">
                          <a:latin typeface="Calibri"/>
                          <a:cs typeface="Calibri"/>
                        </a:rPr>
                        <a:t>was</a:t>
                      </a:r>
                      <a:r>
                        <a:rPr sz="1100" spc="380" dirty="0">
                          <a:latin typeface="Calibri"/>
                          <a:cs typeface="Calibri"/>
                        </a:rPr>
                        <a:t> </a:t>
                      </a:r>
                      <a:r>
                        <a:rPr sz="1100" dirty="0">
                          <a:latin typeface="Calibri"/>
                          <a:cs typeface="Calibri"/>
                        </a:rPr>
                        <a:t>observed</a:t>
                      </a:r>
                      <a:r>
                        <a:rPr sz="1100" spc="365" dirty="0">
                          <a:latin typeface="Calibri"/>
                          <a:cs typeface="Calibri"/>
                        </a:rPr>
                        <a:t> </a:t>
                      </a:r>
                      <a:r>
                        <a:rPr sz="1100" dirty="0">
                          <a:latin typeface="Calibri"/>
                          <a:cs typeface="Calibri"/>
                        </a:rPr>
                        <a:t>during</a:t>
                      </a:r>
                      <a:r>
                        <a:rPr sz="1100" spc="365" dirty="0">
                          <a:latin typeface="Calibri"/>
                          <a:cs typeface="Calibri"/>
                        </a:rPr>
                        <a:t> </a:t>
                      </a:r>
                      <a:r>
                        <a:rPr sz="1100" dirty="0">
                          <a:latin typeface="Calibri"/>
                          <a:cs typeface="Calibri"/>
                        </a:rPr>
                        <a:t>the</a:t>
                      </a:r>
                      <a:r>
                        <a:rPr sz="1100" spc="375" dirty="0">
                          <a:latin typeface="Calibri"/>
                          <a:cs typeface="Calibri"/>
                        </a:rPr>
                        <a:t> </a:t>
                      </a:r>
                      <a:r>
                        <a:rPr sz="1100" dirty="0">
                          <a:latin typeface="Calibri"/>
                          <a:cs typeface="Calibri"/>
                        </a:rPr>
                        <a:t>site</a:t>
                      </a:r>
                      <a:r>
                        <a:rPr sz="1100" spc="365" dirty="0">
                          <a:latin typeface="Calibri"/>
                          <a:cs typeface="Calibri"/>
                        </a:rPr>
                        <a:t> </a:t>
                      </a:r>
                      <a:r>
                        <a:rPr sz="1100" dirty="0">
                          <a:latin typeface="Calibri"/>
                          <a:cs typeface="Calibri"/>
                        </a:rPr>
                        <a:t>visit</a:t>
                      </a:r>
                      <a:r>
                        <a:rPr sz="1100" spc="375" dirty="0">
                          <a:latin typeface="Calibri"/>
                          <a:cs typeface="Calibri"/>
                        </a:rPr>
                        <a:t> </a:t>
                      </a:r>
                      <a:r>
                        <a:rPr sz="1100" dirty="0">
                          <a:latin typeface="Calibri"/>
                          <a:cs typeface="Calibri"/>
                        </a:rPr>
                        <a:t>that</a:t>
                      </a:r>
                      <a:r>
                        <a:rPr sz="1100" spc="365" dirty="0">
                          <a:latin typeface="Calibri"/>
                          <a:cs typeface="Calibri"/>
                        </a:rPr>
                        <a:t> </a:t>
                      </a:r>
                      <a:r>
                        <a:rPr sz="1100" dirty="0">
                          <a:latin typeface="Calibri"/>
                          <a:cs typeface="Calibri"/>
                        </a:rPr>
                        <a:t>in</a:t>
                      </a:r>
                      <a:r>
                        <a:rPr sz="1100" spc="375" dirty="0">
                          <a:latin typeface="Calibri"/>
                          <a:cs typeface="Calibri"/>
                        </a:rPr>
                        <a:t> </a:t>
                      </a:r>
                      <a:r>
                        <a:rPr sz="1100" dirty="0">
                          <a:latin typeface="Calibri"/>
                          <a:cs typeface="Calibri"/>
                        </a:rPr>
                        <a:t>7</a:t>
                      </a:r>
                      <a:r>
                        <a:rPr sz="1100" spc="375" dirty="0">
                          <a:latin typeface="Calibri"/>
                          <a:cs typeface="Calibri"/>
                        </a:rPr>
                        <a:t> </a:t>
                      </a:r>
                      <a:r>
                        <a:rPr sz="1100" spc="-10" dirty="0">
                          <a:latin typeface="Calibri"/>
                          <a:cs typeface="Calibri"/>
                        </a:rPr>
                        <a:t>instances, </a:t>
                      </a:r>
                      <a:r>
                        <a:rPr sz="1100" dirty="0">
                          <a:latin typeface="Calibri"/>
                          <a:cs typeface="Calibri"/>
                        </a:rPr>
                        <a:t>discrepancies</a:t>
                      </a:r>
                      <a:r>
                        <a:rPr sz="1100" spc="65" dirty="0">
                          <a:latin typeface="Calibri"/>
                          <a:cs typeface="Calibri"/>
                        </a:rPr>
                        <a:t> </a:t>
                      </a:r>
                      <a:r>
                        <a:rPr sz="1100" dirty="0">
                          <a:latin typeface="Calibri"/>
                          <a:cs typeface="Calibri"/>
                        </a:rPr>
                        <a:t>were</a:t>
                      </a:r>
                      <a:r>
                        <a:rPr sz="1100" spc="65" dirty="0">
                          <a:latin typeface="Calibri"/>
                          <a:cs typeface="Calibri"/>
                        </a:rPr>
                        <a:t> </a:t>
                      </a:r>
                      <a:r>
                        <a:rPr sz="1100" dirty="0">
                          <a:latin typeface="Calibri"/>
                          <a:cs typeface="Calibri"/>
                        </a:rPr>
                        <a:t>noted</a:t>
                      </a:r>
                      <a:r>
                        <a:rPr sz="1100" spc="65" dirty="0">
                          <a:latin typeface="Calibri"/>
                          <a:cs typeface="Calibri"/>
                        </a:rPr>
                        <a:t> </a:t>
                      </a:r>
                      <a:r>
                        <a:rPr sz="1100" dirty="0">
                          <a:latin typeface="Calibri"/>
                          <a:cs typeface="Calibri"/>
                        </a:rPr>
                        <a:t>in</a:t>
                      </a:r>
                      <a:r>
                        <a:rPr sz="1100" spc="65" dirty="0">
                          <a:latin typeface="Calibri"/>
                          <a:cs typeface="Calibri"/>
                        </a:rPr>
                        <a:t> </a:t>
                      </a:r>
                      <a:r>
                        <a:rPr sz="1100" dirty="0">
                          <a:latin typeface="Calibri"/>
                          <a:cs typeface="Calibri"/>
                        </a:rPr>
                        <a:t>the</a:t>
                      </a:r>
                      <a:r>
                        <a:rPr sz="1100" spc="75" dirty="0">
                          <a:latin typeface="Calibri"/>
                          <a:cs typeface="Calibri"/>
                        </a:rPr>
                        <a:t> </a:t>
                      </a:r>
                      <a:r>
                        <a:rPr sz="1100" dirty="0">
                          <a:latin typeface="Calibri"/>
                          <a:cs typeface="Calibri"/>
                        </a:rPr>
                        <a:t>RCC</a:t>
                      </a:r>
                      <a:r>
                        <a:rPr sz="1100" spc="70" dirty="0">
                          <a:latin typeface="Calibri"/>
                          <a:cs typeface="Calibri"/>
                        </a:rPr>
                        <a:t> </a:t>
                      </a:r>
                      <a:r>
                        <a:rPr sz="1100" dirty="0">
                          <a:latin typeface="Calibri"/>
                          <a:cs typeface="Calibri"/>
                        </a:rPr>
                        <a:t>structures,</a:t>
                      </a:r>
                      <a:r>
                        <a:rPr sz="1100" spc="50" dirty="0">
                          <a:latin typeface="Calibri"/>
                          <a:cs typeface="Calibri"/>
                        </a:rPr>
                        <a:t> </a:t>
                      </a:r>
                      <a:r>
                        <a:rPr sz="1100" dirty="0">
                          <a:latin typeface="Calibri"/>
                          <a:cs typeface="Calibri"/>
                        </a:rPr>
                        <a:t>where</a:t>
                      </a:r>
                      <a:r>
                        <a:rPr sz="1100" spc="65" dirty="0">
                          <a:latin typeface="Calibri"/>
                          <a:cs typeface="Calibri"/>
                        </a:rPr>
                        <a:t> </a:t>
                      </a:r>
                      <a:r>
                        <a:rPr sz="1100" dirty="0">
                          <a:latin typeface="Calibri"/>
                          <a:cs typeface="Calibri"/>
                        </a:rPr>
                        <a:t>visible</a:t>
                      </a:r>
                      <a:r>
                        <a:rPr sz="1100" spc="65" dirty="0">
                          <a:latin typeface="Calibri"/>
                          <a:cs typeface="Calibri"/>
                        </a:rPr>
                        <a:t> </a:t>
                      </a:r>
                      <a:r>
                        <a:rPr sz="1100" dirty="0">
                          <a:latin typeface="Calibri"/>
                          <a:cs typeface="Calibri"/>
                        </a:rPr>
                        <a:t>damages</a:t>
                      </a:r>
                      <a:r>
                        <a:rPr sz="1100" spc="60" dirty="0">
                          <a:latin typeface="Calibri"/>
                          <a:cs typeface="Calibri"/>
                        </a:rPr>
                        <a:t> </a:t>
                      </a:r>
                      <a:r>
                        <a:rPr sz="1100" dirty="0">
                          <a:latin typeface="Calibri"/>
                          <a:cs typeface="Calibri"/>
                        </a:rPr>
                        <a:t>such</a:t>
                      </a:r>
                      <a:r>
                        <a:rPr sz="1100" spc="65" dirty="0">
                          <a:latin typeface="Calibri"/>
                          <a:cs typeface="Calibri"/>
                        </a:rPr>
                        <a:t> </a:t>
                      </a:r>
                      <a:r>
                        <a:rPr sz="1100" dirty="0">
                          <a:latin typeface="Calibri"/>
                          <a:cs typeface="Calibri"/>
                        </a:rPr>
                        <a:t>as</a:t>
                      </a:r>
                      <a:r>
                        <a:rPr sz="1100" spc="60" dirty="0">
                          <a:latin typeface="Calibri"/>
                          <a:cs typeface="Calibri"/>
                        </a:rPr>
                        <a:t> </a:t>
                      </a:r>
                      <a:r>
                        <a:rPr sz="1100" dirty="0">
                          <a:latin typeface="Calibri"/>
                          <a:cs typeface="Calibri"/>
                        </a:rPr>
                        <a:t>surface</a:t>
                      </a:r>
                      <a:r>
                        <a:rPr sz="1100" spc="65" dirty="0">
                          <a:latin typeface="Calibri"/>
                          <a:cs typeface="Calibri"/>
                        </a:rPr>
                        <a:t> </a:t>
                      </a:r>
                      <a:r>
                        <a:rPr sz="1100" dirty="0">
                          <a:latin typeface="Calibri"/>
                          <a:cs typeface="Calibri"/>
                        </a:rPr>
                        <a:t>chipping,</a:t>
                      </a:r>
                      <a:r>
                        <a:rPr sz="1100" spc="60" dirty="0">
                          <a:latin typeface="Calibri"/>
                          <a:cs typeface="Calibri"/>
                        </a:rPr>
                        <a:t> </a:t>
                      </a:r>
                      <a:r>
                        <a:rPr sz="1100" spc="-10" dirty="0">
                          <a:latin typeface="Calibri"/>
                          <a:cs typeface="Calibri"/>
                        </a:rPr>
                        <a:t>cracks, </a:t>
                      </a:r>
                      <a:r>
                        <a:rPr sz="1100" dirty="0">
                          <a:latin typeface="Calibri"/>
                          <a:cs typeface="Calibri"/>
                        </a:rPr>
                        <a:t>and</a:t>
                      </a:r>
                      <a:r>
                        <a:rPr sz="1100" spc="-15" dirty="0">
                          <a:latin typeface="Calibri"/>
                          <a:cs typeface="Calibri"/>
                        </a:rPr>
                        <a:t> </a:t>
                      </a:r>
                      <a:r>
                        <a:rPr sz="1100" dirty="0">
                          <a:latin typeface="Calibri"/>
                          <a:cs typeface="Calibri"/>
                        </a:rPr>
                        <a:t>exposed reinforcement</a:t>
                      </a:r>
                      <a:r>
                        <a:rPr sz="1100" spc="5" dirty="0">
                          <a:latin typeface="Calibri"/>
                          <a:cs typeface="Calibri"/>
                        </a:rPr>
                        <a:t> </a:t>
                      </a:r>
                      <a:r>
                        <a:rPr sz="1100" dirty="0">
                          <a:latin typeface="Calibri"/>
                          <a:cs typeface="Calibri"/>
                        </a:rPr>
                        <a:t>were</a:t>
                      </a:r>
                      <a:r>
                        <a:rPr sz="1100" spc="10" dirty="0">
                          <a:latin typeface="Calibri"/>
                          <a:cs typeface="Calibri"/>
                        </a:rPr>
                        <a:t> </a:t>
                      </a:r>
                      <a:r>
                        <a:rPr sz="1100" dirty="0">
                          <a:latin typeface="Calibri"/>
                          <a:cs typeface="Calibri"/>
                        </a:rPr>
                        <a:t>observed</a:t>
                      </a:r>
                      <a:r>
                        <a:rPr sz="1100" spc="5" dirty="0">
                          <a:latin typeface="Calibri"/>
                          <a:cs typeface="Calibri"/>
                        </a:rPr>
                        <a:t> </a:t>
                      </a:r>
                      <a:r>
                        <a:rPr sz="1100" dirty="0">
                          <a:latin typeface="Calibri"/>
                          <a:cs typeface="Calibri"/>
                        </a:rPr>
                        <a:t>on</a:t>
                      </a:r>
                      <a:r>
                        <a:rPr sz="1100" spc="-15" dirty="0">
                          <a:latin typeface="Calibri"/>
                          <a:cs typeface="Calibri"/>
                        </a:rPr>
                        <a:t> </a:t>
                      </a:r>
                      <a:r>
                        <a:rPr sz="1100" dirty="0">
                          <a:latin typeface="Calibri"/>
                          <a:cs typeface="Calibri"/>
                        </a:rPr>
                        <a:t>RCC</a:t>
                      </a:r>
                      <a:r>
                        <a:rPr sz="1100" spc="-10" dirty="0">
                          <a:latin typeface="Calibri"/>
                          <a:cs typeface="Calibri"/>
                        </a:rPr>
                        <a:t> </a:t>
                      </a:r>
                      <a:r>
                        <a:rPr sz="1100" dirty="0">
                          <a:latin typeface="Calibri"/>
                          <a:cs typeface="Calibri"/>
                        </a:rPr>
                        <a:t>columns</a:t>
                      </a:r>
                      <a:r>
                        <a:rPr sz="1100" spc="-15" dirty="0">
                          <a:latin typeface="Calibri"/>
                          <a:cs typeface="Calibri"/>
                        </a:rPr>
                        <a:t> </a:t>
                      </a:r>
                      <a:r>
                        <a:rPr sz="1100" dirty="0">
                          <a:latin typeface="Calibri"/>
                          <a:cs typeface="Calibri"/>
                        </a:rPr>
                        <a:t>and</a:t>
                      </a:r>
                      <a:r>
                        <a:rPr sz="1100" spc="-15" dirty="0">
                          <a:latin typeface="Calibri"/>
                          <a:cs typeface="Calibri"/>
                        </a:rPr>
                        <a:t> </a:t>
                      </a:r>
                      <a:r>
                        <a:rPr sz="1100" dirty="0">
                          <a:latin typeface="Calibri"/>
                          <a:cs typeface="Calibri"/>
                        </a:rPr>
                        <a:t>their</a:t>
                      </a:r>
                      <a:r>
                        <a:rPr sz="1100" spc="10" dirty="0">
                          <a:latin typeface="Calibri"/>
                          <a:cs typeface="Calibri"/>
                        </a:rPr>
                        <a:t> </a:t>
                      </a:r>
                      <a:r>
                        <a:rPr sz="1100" dirty="0">
                          <a:latin typeface="Calibri"/>
                          <a:cs typeface="Calibri"/>
                        </a:rPr>
                        <a:t>top</a:t>
                      </a:r>
                      <a:r>
                        <a:rPr sz="1100" spc="-15" dirty="0">
                          <a:latin typeface="Calibri"/>
                          <a:cs typeface="Calibri"/>
                        </a:rPr>
                        <a:t> </a:t>
                      </a:r>
                      <a:r>
                        <a:rPr sz="1100" spc="-10" dirty="0">
                          <a:latin typeface="Calibri"/>
                          <a:cs typeface="Calibri"/>
                        </a:rPr>
                        <a:t>portions.</a:t>
                      </a:r>
                      <a:endParaRPr sz="1100" dirty="0">
                        <a:latin typeface="Calibri"/>
                        <a:cs typeface="Calibri"/>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a:lnSpc>
                          <a:spcPct val="100000"/>
                        </a:lnSpc>
                        <a:buFont typeface="Calibri"/>
                        <a:buAutoNum type="alphaLcPeriod" startAt="3"/>
                      </a:pPr>
                      <a:endParaRPr sz="1100" dirty="0">
                        <a:latin typeface="Times New Roman"/>
                        <a:cs typeface="Times New Roman"/>
                      </a:endParaRPr>
                    </a:p>
                    <a:p>
                      <a:pPr marL="10160" algn="ctr">
                        <a:lnSpc>
                          <a:spcPct val="100000"/>
                        </a:lnSpc>
                      </a:pPr>
                      <a:r>
                        <a:rPr lang="en-US" sz="1100" b="1" dirty="0" smtClean="0">
                          <a:latin typeface="Calibri"/>
                          <a:cs typeface="Calibri"/>
                        </a:rPr>
                        <a:t>Multiple RCC</a:t>
                      </a:r>
                      <a:r>
                        <a:rPr lang="en-US" sz="1100" b="1" spc="20" dirty="0" smtClean="0">
                          <a:latin typeface="Calibri"/>
                          <a:cs typeface="Calibri"/>
                        </a:rPr>
                        <a:t> </a:t>
                      </a:r>
                      <a:r>
                        <a:rPr lang="en-US" sz="1100" b="1" dirty="0" smtClean="0">
                          <a:latin typeface="Calibri"/>
                          <a:cs typeface="Calibri"/>
                        </a:rPr>
                        <a:t>columns</a:t>
                      </a:r>
                      <a:r>
                        <a:rPr lang="en-US" sz="1100" b="1" spc="20" dirty="0" smtClean="0">
                          <a:latin typeface="Calibri"/>
                          <a:cs typeface="Calibri"/>
                        </a:rPr>
                        <a:t> </a:t>
                      </a:r>
                      <a:r>
                        <a:rPr lang="en-US" sz="1100" b="1" dirty="0" smtClean="0">
                          <a:latin typeface="Calibri"/>
                          <a:cs typeface="Calibri"/>
                        </a:rPr>
                        <a:t>were</a:t>
                      </a:r>
                      <a:r>
                        <a:rPr lang="en-US" sz="1100" b="1" spc="-10" dirty="0" smtClean="0">
                          <a:latin typeface="Calibri"/>
                          <a:cs typeface="Calibri"/>
                        </a:rPr>
                        <a:t> </a:t>
                      </a:r>
                      <a:r>
                        <a:rPr lang="en-US" sz="1100" b="1" dirty="0" smtClean="0">
                          <a:latin typeface="Calibri"/>
                          <a:cs typeface="Calibri"/>
                        </a:rPr>
                        <a:t>observed</a:t>
                      </a:r>
                      <a:r>
                        <a:rPr lang="en-US" sz="1100" b="1" spc="-20" dirty="0" smtClean="0">
                          <a:latin typeface="Calibri"/>
                          <a:cs typeface="Calibri"/>
                        </a:rPr>
                        <a:t> </a:t>
                      </a:r>
                      <a:r>
                        <a:rPr lang="en-US" sz="1100" b="1" dirty="0" smtClean="0">
                          <a:latin typeface="Calibri"/>
                          <a:cs typeface="Calibri"/>
                        </a:rPr>
                        <a:t>with</a:t>
                      </a:r>
                      <a:r>
                        <a:rPr lang="en-US" sz="1100" b="1" spc="10" dirty="0" smtClean="0">
                          <a:latin typeface="Calibri"/>
                          <a:cs typeface="Calibri"/>
                        </a:rPr>
                        <a:t> </a:t>
                      </a:r>
                      <a:r>
                        <a:rPr lang="en-US" sz="1100" b="1" dirty="0" smtClean="0">
                          <a:latin typeface="Calibri"/>
                          <a:cs typeface="Calibri"/>
                        </a:rPr>
                        <a:t>bottom</a:t>
                      </a:r>
                      <a:r>
                        <a:rPr lang="en-US" sz="1100" b="1" spc="15" dirty="0" smtClean="0">
                          <a:latin typeface="Calibri"/>
                          <a:cs typeface="Calibri"/>
                        </a:rPr>
                        <a:t> </a:t>
                      </a:r>
                      <a:r>
                        <a:rPr lang="en-US" sz="1100" b="1" dirty="0" smtClean="0">
                          <a:latin typeface="Calibri"/>
                          <a:cs typeface="Calibri"/>
                        </a:rPr>
                        <a:t>portion</a:t>
                      </a:r>
                      <a:r>
                        <a:rPr lang="en-US" sz="1100" b="1" spc="-5" dirty="0" smtClean="0">
                          <a:latin typeface="Calibri"/>
                          <a:cs typeface="Calibri"/>
                        </a:rPr>
                        <a:t> </a:t>
                      </a:r>
                      <a:r>
                        <a:rPr lang="en-US" sz="1100" b="1" dirty="0" smtClean="0">
                          <a:latin typeface="Calibri"/>
                          <a:cs typeface="Calibri"/>
                        </a:rPr>
                        <a:t>breakage</a:t>
                      </a:r>
                      <a:r>
                        <a:rPr lang="en-US" sz="1100" b="1" spc="-50" dirty="0" smtClean="0">
                          <a:latin typeface="Calibri"/>
                          <a:cs typeface="Calibri"/>
                        </a:rPr>
                        <a:t> </a:t>
                      </a:r>
                      <a:r>
                        <a:rPr lang="en-US" sz="1100" b="1" dirty="0" smtClean="0">
                          <a:latin typeface="Calibri"/>
                          <a:cs typeface="Calibri"/>
                        </a:rPr>
                        <a:t>at</a:t>
                      </a:r>
                      <a:r>
                        <a:rPr lang="en-US" sz="1100" b="1" spc="-5" dirty="0" smtClean="0">
                          <a:latin typeface="Calibri"/>
                          <a:cs typeface="Calibri"/>
                        </a:rPr>
                        <a:t> </a:t>
                      </a:r>
                      <a:r>
                        <a:rPr lang="en-US" sz="1100" b="1" dirty="0" smtClean="0">
                          <a:latin typeface="Calibri"/>
                          <a:cs typeface="Calibri"/>
                        </a:rPr>
                        <a:t>the</a:t>
                      </a:r>
                      <a:r>
                        <a:rPr lang="en-US" sz="1100" b="1" spc="5" dirty="0" smtClean="0">
                          <a:latin typeface="Calibri"/>
                          <a:cs typeface="Calibri"/>
                        </a:rPr>
                        <a:t> </a:t>
                      </a:r>
                      <a:r>
                        <a:rPr lang="en-US" sz="1100" b="1" dirty="0" smtClean="0">
                          <a:latin typeface="Calibri"/>
                          <a:cs typeface="Calibri"/>
                        </a:rPr>
                        <a:t>PEB</a:t>
                      </a:r>
                      <a:r>
                        <a:rPr lang="en-US" sz="1100" b="1" spc="-10" dirty="0" smtClean="0">
                          <a:latin typeface="Calibri"/>
                          <a:cs typeface="Calibri"/>
                        </a:rPr>
                        <a:t> </a:t>
                      </a:r>
                      <a:r>
                        <a:rPr lang="en-US" sz="1100" b="1" dirty="0" smtClean="0">
                          <a:latin typeface="Calibri"/>
                          <a:cs typeface="Calibri"/>
                        </a:rPr>
                        <a:t>column</a:t>
                      </a:r>
                      <a:r>
                        <a:rPr lang="en-US" sz="1100" b="1" spc="20" dirty="0" smtClean="0">
                          <a:latin typeface="Calibri"/>
                          <a:cs typeface="Calibri"/>
                        </a:rPr>
                        <a:t> </a:t>
                      </a:r>
                      <a:r>
                        <a:rPr lang="en-US" sz="1100" b="1" spc="-10" dirty="0" smtClean="0">
                          <a:latin typeface="Calibri"/>
                          <a:cs typeface="Calibri"/>
                        </a:rPr>
                        <a:t>interface</a:t>
                      </a:r>
                    </a:p>
                    <a:p>
                      <a:pPr marL="10160" algn="ctr">
                        <a:lnSpc>
                          <a:spcPct val="100000"/>
                        </a:lnSpc>
                      </a:pPr>
                      <a:endParaRPr lang="en-US" sz="1100" b="1" spc="-10" dirty="0" smtClean="0">
                        <a:latin typeface="Calibri"/>
                        <a:cs typeface="Calibri"/>
                      </a:endParaRPr>
                    </a:p>
                    <a:p>
                      <a:pPr marL="10160" algn="ctr">
                        <a:lnSpc>
                          <a:spcPct val="100000"/>
                        </a:lnSpc>
                      </a:pPr>
                      <a:endParaRPr lang="en-US" sz="1100" b="1" spc="-10"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r>
                        <a:rPr lang="en-US" sz="1100" b="1" dirty="0" smtClean="0">
                          <a:latin typeface="Calibri"/>
                          <a:cs typeface="Calibri"/>
                        </a:rPr>
                        <a:t>               </a:t>
                      </a:r>
                    </a:p>
                    <a:p>
                      <a:pPr marL="10160" algn="ctr">
                        <a:lnSpc>
                          <a:spcPct val="100000"/>
                        </a:lnSpc>
                      </a:pPr>
                      <a:r>
                        <a:rPr lang="en-US" sz="1100" b="1" dirty="0" smtClean="0">
                          <a:latin typeface="Calibri"/>
                          <a:cs typeface="Calibri"/>
                        </a:rPr>
                        <a:t>CLOSING POINT</a:t>
                      </a:r>
                      <a:r>
                        <a:rPr lang="en-US" sz="1100" b="1" baseline="0" dirty="0" smtClean="0">
                          <a:latin typeface="Calibri"/>
                          <a:cs typeface="Calibri"/>
                        </a:rPr>
                        <a:t> </a:t>
                      </a:r>
                      <a:endParaRPr lang="en-US" sz="1100" b="1" dirty="0" smtClean="0">
                        <a:latin typeface="Calibri"/>
                        <a:cs typeface="Calibri"/>
                      </a:endParaRPr>
                    </a:p>
                    <a:p>
                      <a:r>
                        <a:rPr lang="en-US" sz="1100" dirty="0" smtClean="0"/>
                        <a:t>       All identified locations were </a:t>
                      </a:r>
                      <a:r>
                        <a:rPr lang="en-US" sz="1100" b="1" dirty="0" smtClean="0"/>
                        <a:t>thoroughly inspected</a:t>
                      </a:r>
                      <a:r>
                        <a:rPr lang="en-US" sz="1100" dirty="0" smtClean="0"/>
                        <a:t> by the QA/QC team.</a:t>
                      </a:r>
                    </a:p>
                    <a:p>
                      <a:r>
                        <a:rPr lang="en-US" sz="1100" dirty="0" smtClean="0"/>
                        <a:t>      </a:t>
                      </a:r>
                    </a:p>
                    <a:p>
                      <a:r>
                        <a:rPr lang="en-US" sz="1100" dirty="0" smtClean="0"/>
                        <a:t>        Shrinkage cracks were </a:t>
                      </a:r>
                      <a:r>
                        <a:rPr lang="en-US" sz="1100" b="1" dirty="0" smtClean="0"/>
                        <a:t>properly cleaned and sealed</a:t>
                      </a:r>
                      <a:r>
                        <a:rPr lang="en-US" sz="1100" dirty="0" smtClean="0"/>
                        <a:t>.</a:t>
                      </a:r>
                    </a:p>
                    <a:p>
                      <a:r>
                        <a:rPr lang="en-US" sz="1100" dirty="0" smtClean="0"/>
                        <a:t>     </a:t>
                      </a:r>
                    </a:p>
                    <a:p>
                      <a:r>
                        <a:rPr lang="en-US" sz="1100" dirty="0" smtClean="0"/>
                        <a:t>      Damaged concrete and exposed reinforcement were </a:t>
                      </a:r>
                      <a:r>
                        <a:rPr lang="en-US" sz="1100" b="1" dirty="0" smtClean="0"/>
                        <a:t>treated, cleaned, and protected</a:t>
                      </a:r>
                      <a:r>
                        <a:rPr lang="en-US" sz="1100" dirty="0" smtClean="0"/>
                        <a:t> as required.</a:t>
                      </a:r>
                    </a:p>
                    <a:p>
                      <a:r>
                        <a:rPr lang="en-US" sz="1100" b="1" dirty="0" smtClean="0"/>
                        <a:t>     </a:t>
                      </a:r>
                    </a:p>
                    <a:p>
                      <a:r>
                        <a:rPr lang="en-US" sz="1100" b="1" dirty="0" smtClean="0"/>
                        <a:t>      Approved GP2 repair mortar</a:t>
                      </a:r>
                      <a:r>
                        <a:rPr lang="en-US" sz="1100" dirty="0" smtClean="0"/>
                        <a:t> was applied to all affected areas.</a:t>
                      </a:r>
                    </a:p>
                    <a:p>
                      <a:r>
                        <a:rPr lang="en-US" sz="1100" dirty="0" smtClean="0"/>
                        <a:t>       </a:t>
                      </a:r>
                    </a:p>
                    <a:p>
                      <a:r>
                        <a:rPr lang="en-US" sz="1100" dirty="0" smtClean="0"/>
                        <a:t>       Repaired surfaces were </a:t>
                      </a:r>
                      <a:r>
                        <a:rPr lang="en-US" sz="1100" b="1" dirty="0" smtClean="0"/>
                        <a:t>properly finished and cured</a:t>
                      </a:r>
                      <a:r>
                        <a:rPr lang="en-US" sz="1100" dirty="0" smtClean="0"/>
                        <a:t> to restore durability and cover.</a:t>
                      </a:r>
                    </a:p>
                    <a:p>
                      <a:r>
                        <a:rPr lang="en-US" sz="1100" dirty="0" smtClean="0"/>
                        <a:t>        </a:t>
                      </a:r>
                    </a:p>
                    <a:p>
                      <a:r>
                        <a:rPr lang="en-US" sz="1100" dirty="0" smtClean="0"/>
                        <a:t>        The rectification works have been </a:t>
                      </a:r>
                      <a:r>
                        <a:rPr lang="en-US" sz="1100" b="1" dirty="0" smtClean="0"/>
                        <a:t>completed and verified</a:t>
                      </a:r>
                      <a:r>
                        <a:rPr lang="en-US" sz="1100" dirty="0" smtClean="0"/>
                        <a:t>.</a:t>
                      </a: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marL="10160" algn="ctr">
                        <a:lnSpc>
                          <a:spcPct val="100000"/>
                        </a:lnSpc>
                      </a:pPr>
                      <a:endParaRPr lang="en-US" sz="1100" b="1" dirty="0" smtClean="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spcBef>
                          <a:spcPts val="960"/>
                        </a:spcBef>
                      </a:pPr>
                      <a:endParaRPr sz="1100" dirty="0" smtClean="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marR="21590">
                        <a:lnSpc>
                          <a:spcPct val="100000"/>
                        </a:lnSpc>
                      </a:pPr>
                      <a:endParaRPr sz="1100" dirty="0">
                        <a:latin typeface="Times New Roman"/>
                        <a:cs typeface="Times New Roman"/>
                      </a:endParaRPr>
                    </a:p>
                  </a:txBody>
                  <a:tcPr marL="0" marR="0" marT="0" marB="0">
                    <a:lnL w="12700">
                      <a:solidFill>
                        <a:srgbClr val="62B846"/>
                      </a:solidFill>
                      <a:prstDash val="solid"/>
                    </a:lnL>
                    <a:lnB w="9525">
                      <a:solidFill>
                        <a:srgbClr val="A3A000"/>
                      </a:solidFill>
                      <a:prstDash val="solid"/>
                    </a:lnB>
                  </a:tcPr>
                </a:tc>
              </a:tr>
              <a:tr h="153521">
                <a:tc rowSpan="2">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133350">
                <a:tc vMerge="1">
                  <a:txBody>
                    <a:bodyPr/>
                    <a:lstStyle/>
                    <a:p>
                      <a:endParaRPr/>
                    </a:p>
                  </a:txBody>
                  <a:tcPr marL="0" marR="0" marT="5397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234"/>
                        </a:spcBef>
                      </a:pPr>
                      <a:r>
                        <a:rPr sz="1300" spc="-25" dirty="0">
                          <a:latin typeface="Gadugi"/>
                          <a:cs typeface="Gadugi"/>
                        </a:rPr>
                        <a:t>AC1</a:t>
                      </a:r>
                      <a:endParaRPr sz="1300">
                        <a:latin typeface="Gadugi"/>
                        <a:cs typeface="Gadugi"/>
                      </a:endParaRPr>
                    </a:p>
                  </a:txBody>
                  <a:tcPr marL="0" marR="0" marT="26333"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296395">
                <a:tc rowSpan="2">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29844"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341779">
                <a:tc vMerge="1">
                  <a:txBody>
                    <a:bodyPr/>
                    <a:lstStyle/>
                    <a:p>
                      <a:endParaRPr/>
                    </a:p>
                  </a:txBody>
                  <a:tcPr marL="0" marR="0" marT="4508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15303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7">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394447">
                <a:tc rowSpan="2">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61072">
                <a:tc vMerge="1">
                  <a:txBody>
                    <a:bodyPr/>
                    <a:lstStyle/>
                    <a:p>
                      <a:endParaRPr/>
                    </a:p>
                  </a:txBody>
                  <a:tcPr marL="0" marR="0" marT="4508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15303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234"/>
                        </a:spcBef>
                      </a:pPr>
                      <a:r>
                        <a:rPr sz="1300" spc="-25" dirty="0">
                          <a:latin typeface="Gadugi"/>
                          <a:cs typeface="Gadugi"/>
                        </a:rPr>
                        <a:t>AC2</a:t>
                      </a:r>
                      <a:endParaRPr sz="1300">
                        <a:latin typeface="Gadugi"/>
                        <a:cs typeface="Gadugi"/>
                      </a:endParaRPr>
                    </a:p>
                  </a:txBody>
                  <a:tcPr marL="0" marR="0" marT="26333"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368673">
                <a:tc rowSpan="2">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29844"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101413">
                <a:tc vMerge="1">
                  <a:txBody>
                    <a:bodyPr/>
                    <a:lstStyle/>
                    <a:p>
                      <a:endParaRPr/>
                    </a:p>
                  </a:txBody>
                  <a:tcPr marL="0" marR="0" marT="5397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55879"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7">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1080417">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bl>
          </a:graphicData>
        </a:graphic>
      </p:graphicFrame>
      <p:grpSp>
        <p:nvGrpSpPr>
          <p:cNvPr id="28" name="object 28"/>
          <p:cNvGrpSpPr/>
          <p:nvPr/>
        </p:nvGrpSpPr>
        <p:grpSpPr>
          <a:xfrm>
            <a:off x="2698865" y="1399838"/>
            <a:ext cx="1824759" cy="1357032"/>
            <a:chOff x="2968751" y="1586483"/>
            <a:chExt cx="2007235" cy="1537970"/>
          </a:xfrm>
        </p:grpSpPr>
        <p:pic>
          <p:nvPicPr>
            <p:cNvPr id="29" name="object 29"/>
            <p:cNvPicPr/>
            <p:nvPr/>
          </p:nvPicPr>
          <p:blipFill>
            <a:blip r:embed="rId4" cstate="print"/>
            <a:stretch>
              <a:fillRect/>
            </a:stretch>
          </p:blipFill>
          <p:spPr>
            <a:xfrm>
              <a:off x="2968751" y="1586483"/>
              <a:ext cx="2007108" cy="1537716"/>
            </a:xfrm>
            <a:prstGeom prst="rect">
              <a:avLst/>
            </a:prstGeom>
          </p:spPr>
        </p:pic>
        <p:sp>
          <p:nvSpPr>
            <p:cNvPr id="30" name="object 30"/>
            <p:cNvSpPr/>
            <p:nvPr/>
          </p:nvSpPr>
          <p:spPr>
            <a:xfrm>
              <a:off x="3191256" y="2179319"/>
              <a:ext cx="1308100" cy="873760"/>
            </a:xfrm>
            <a:custGeom>
              <a:avLst/>
              <a:gdLst/>
              <a:ahLst/>
              <a:cxnLst/>
              <a:rect l="l" t="t" r="r" b="b"/>
              <a:pathLst>
                <a:path w="1308100" h="873760">
                  <a:moveTo>
                    <a:pt x="15240" y="856488"/>
                  </a:moveTo>
                  <a:lnTo>
                    <a:pt x="0" y="856488"/>
                  </a:lnTo>
                  <a:lnTo>
                    <a:pt x="0" y="731520"/>
                  </a:lnTo>
                  <a:lnTo>
                    <a:pt x="30480" y="731520"/>
                  </a:lnTo>
                  <a:lnTo>
                    <a:pt x="30480" y="841248"/>
                  </a:lnTo>
                  <a:lnTo>
                    <a:pt x="15240" y="841248"/>
                  </a:lnTo>
                  <a:lnTo>
                    <a:pt x="15240" y="856488"/>
                  </a:lnTo>
                  <a:close/>
                </a:path>
                <a:path w="1308100" h="873760">
                  <a:moveTo>
                    <a:pt x="71628" y="873252"/>
                  </a:moveTo>
                  <a:lnTo>
                    <a:pt x="15240" y="873252"/>
                  </a:lnTo>
                  <a:lnTo>
                    <a:pt x="15240" y="841248"/>
                  </a:lnTo>
                  <a:lnTo>
                    <a:pt x="30480" y="841248"/>
                  </a:lnTo>
                  <a:lnTo>
                    <a:pt x="30480" y="856488"/>
                  </a:lnTo>
                  <a:lnTo>
                    <a:pt x="71628" y="856488"/>
                  </a:lnTo>
                  <a:lnTo>
                    <a:pt x="71628" y="873252"/>
                  </a:lnTo>
                  <a:close/>
                </a:path>
                <a:path w="1308100" h="873760">
                  <a:moveTo>
                    <a:pt x="71628" y="856488"/>
                  </a:moveTo>
                  <a:lnTo>
                    <a:pt x="30480" y="856488"/>
                  </a:lnTo>
                  <a:lnTo>
                    <a:pt x="30480" y="841248"/>
                  </a:lnTo>
                  <a:lnTo>
                    <a:pt x="71628" y="841248"/>
                  </a:lnTo>
                  <a:lnTo>
                    <a:pt x="71628" y="856488"/>
                  </a:lnTo>
                  <a:close/>
                </a:path>
                <a:path w="1308100" h="873760">
                  <a:moveTo>
                    <a:pt x="30480" y="637031"/>
                  </a:moveTo>
                  <a:lnTo>
                    <a:pt x="0" y="637031"/>
                  </a:lnTo>
                  <a:lnTo>
                    <a:pt x="0" y="512063"/>
                  </a:lnTo>
                  <a:lnTo>
                    <a:pt x="30480" y="512063"/>
                  </a:lnTo>
                  <a:lnTo>
                    <a:pt x="30480" y="637031"/>
                  </a:lnTo>
                  <a:close/>
                </a:path>
                <a:path w="1308100" h="873760">
                  <a:moveTo>
                    <a:pt x="30480" y="417575"/>
                  </a:moveTo>
                  <a:lnTo>
                    <a:pt x="0" y="417575"/>
                  </a:lnTo>
                  <a:lnTo>
                    <a:pt x="0" y="291083"/>
                  </a:lnTo>
                  <a:lnTo>
                    <a:pt x="30480" y="291083"/>
                  </a:lnTo>
                  <a:lnTo>
                    <a:pt x="30480" y="417575"/>
                  </a:lnTo>
                  <a:close/>
                </a:path>
                <a:path w="1308100" h="873760">
                  <a:moveTo>
                    <a:pt x="30480" y="196595"/>
                  </a:moveTo>
                  <a:lnTo>
                    <a:pt x="0" y="196595"/>
                  </a:lnTo>
                  <a:lnTo>
                    <a:pt x="0" y="71627"/>
                  </a:lnTo>
                  <a:lnTo>
                    <a:pt x="30480" y="71627"/>
                  </a:lnTo>
                  <a:lnTo>
                    <a:pt x="30480" y="196595"/>
                  </a:lnTo>
                  <a:close/>
                </a:path>
                <a:path w="1308100" h="873760">
                  <a:moveTo>
                    <a:pt x="179831" y="32004"/>
                  </a:moveTo>
                  <a:lnTo>
                    <a:pt x="53340" y="32004"/>
                  </a:lnTo>
                  <a:lnTo>
                    <a:pt x="53340" y="0"/>
                  </a:lnTo>
                  <a:lnTo>
                    <a:pt x="179831" y="0"/>
                  </a:lnTo>
                  <a:lnTo>
                    <a:pt x="179831" y="32004"/>
                  </a:lnTo>
                  <a:close/>
                </a:path>
                <a:path w="1308100" h="873760">
                  <a:moveTo>
                    <a:pt x="399287" y="32004"/>
                  </a:moveTo>
                  <a:lnTo>
                    <a:pt x="274319" y="32004"/>
                  </a:lnTo>
                  <a:lnTo>
                    <a:pt x="274319" y="0"/>
                  </a:lnTo>
                  <a:lnTo>
                    <a:pt x="399287" y="0"/>
                  </a:lnTo>
                  <a:lnTo>
                    <a:pt x="399287" y="32004"/>
                  </a:lnTo>
                  <a:close/>
                </a:path>
                <a:path w="1308100" h="873760">
                  <a:moveTo>
                    <a:pt x="620268" y="32004"/>
                  </a:moveTo>
                  <a:lnTo>
                    <a:pt x="493776" y="32004"/>
                  </a:lnTo>
                  <a:lnTo>
                    <a:pt x="493776" y="0"/>
                  </a:lnTo>
                  <a:lnTo>
                    <a:pt x="620268" y="0"/>
                  </a:lnTo>
                  <a:lnTo>
                    <a:pt x="620268" y="32004"/>
                  </a:lnTo>
                  <a:close/>
                </a:path>
                <a:path w="1308100" h="873760">
                  <a:moveTo>
                    <a:pt x="839724" y="32004"/>
                  </a:moveTo>
                  <a:lnTo>
                    <a:pt x="714756" y="32004"/>
                  </a:lnTo>
                  <a:lnTo>
                    <a:pt x="714756" y="0"/>
                  </a:lnTo>
                  <a:lnTo>
                    <a:pt x="839724" y="0"/>
                  </a:lnTo>
                  <a:lnTo>
                    <a:pt x="839724" y="32004"/>
                  </a:lnTo>
                  <a:close/>
                </a:path>
                <a:path w="1308100" h="873760">
                  <a:moveTo>
                    <a:pt x="1059180" y="32004"/>
                  </a:moveTo>
                  <a:lnTo>
                    <a:pt x="934212" y="32004"/>
                  </a:lnTo>
                  <a:lnTo>
                    <a:pt x="934212" y="0"/>
                  </a:lnTo>
                  <a:lnTo>
                    <a:pt x="1059180" y="0"/>
                  </a:lnTo>
                  <a:lnTo>
                    <a:pt x="1059180" y="32004"/>
                  </a:lnTo>
                  <a:close/>
                </a:path>
                <a:path w="1308100" h="873760">
                  <a:moveTo>
                    <a:pt x="1280159" y="32004"/>
                  </a:moveTo>
                  <a:lnTo>
                    <a:pt x="1153668" y="32004"/>
                  </a:lnTo>
                  <a:lnTo>
                    <a:pt x="1153668" y="0"/>
                  </a:lnTo>
                  <a:lnTo>
                    <a:pt x="1280159" y="0"/>
                  </a:lnTo>
                  <a:lnTo>
                    <a:pt x="1280159" y="32004"/>
                  </a:lnTo>
                  <a:close/>
                </a:path>
                <a:path w="1308100" h="873760">
                  <a:moveTo>
                    <a:pt x="1307592" y="224027"/>
                  </a:moveTo>
                  <a:lnTo>
                    <a:pt x="1277112" y="224027"/>
                  </a:lnTo>
                  <a:lnTo>
                    <a:pt x="1277112" y="97535"/>
                  </a:lnTo>
                  <a:lnTo>
                    <a:pt x="1307592" y="97535"/>
                  </a:lnTo>
                  <a:lnTo>
                    <a:pt x="1307592" y="224027"/>
                  </a:lnTo>
                  <a:close/>
                </a:path>
                <a:path w="1308100" h="873760">
                  <a:moveTo>
                    <a:pt x="1307592" y="443483"/>
                  </a:moveTo>
                  <a:lnTo>
                    <a:pt x="1277112" y="443483"/>
                  </a:lnTo>
                  <a:lnTo>
                    <a:pt x="1277112" y="316991"/>
                  </a:lnTo>
                  <a:lnTo>
                    <a:pt x="1307592" y="316991"/>
                  </a:lnTo>
                  <a:lnTo>
                    <a:pt x="1307592" y="443483"/>
                  </a:lnTo>
                  <a:close/>
                </a:path>
                <a:path w="1308100" h="873760">
                  <a:moveTo>
                    <a:pt x="1307592" y="662940"/>
                  </a:moveTo>
                  <a:lnTo>
                    <a:pt x="1277112" y="662940"/>
                  </a:lnTo>
                  <a:lnTo>
                    <a:pt x="1277112" y="537972"/>
                  </a:lnTo>
                  <a:lnTo>
                    <a:pt x="1307592" y="537972"/>
                  </a:lnTo>
                  <a:lnTo>
                    <a:pt x="1307592" y="662940"/>
                  </a:lnTo>
                  <a:close/>
                </a:path>
                <a:path w="1308100" h="873760">
                  <a:moveTo>
                    <a:pt x="1277112" y="856488"/>
                  </a:moveTo>
                  <a:lnTo>
                    <a:pt x="1277112" y="757428"/>
                  </a:lnTo>
                  <a:lnTo>
                    <a:pt x="1307592" y="757428"/>
                  </a:lnTo>
                  <a:lnTo>
                    <a:pt x="1307592" y="841248"/>
                  </a:lnTo>
                  <a:lnTo>
                    <a:pt x="1292351" y="841248"/>
                  </a:lnTo>
                  <a:lnTo>
                    <a:pt x="1277112" y="856488"/>
                  </a:lnTo>
                  <a:close/>
                </a:path>
                <a:path w="1308100" h="873760">
                  <a:moveTo>
                    <a:pt x="1301496" y="873252"/>
                  </a:moveTo>
                  <a:lnTo>
                    <a:pt x="1266444" y="873252"/>
                  </a:lnTo>
                  <a:lnTo>
                    <a:pt x="1266444" y="841248"/>
                  </a:lnTo>
                  <a:lnTo>
                    <a:pt x="1277112" y="841248"/>
                  </a:lnTo>
                  <a:lnTo>
                    <a:pt x="1277112" y="856488"/>
                  </a:lnTo>
                  <a:lnTo>
                    <a:pt x="1307592" y="856488"/>
                  </a:lnTo>
                  <a:lnTo>
                    <a:pt x="1307592" y="865632"/>
                  </a:lnTo>
                  <a:lnTo>
                    <a:pt x="1301496" y="873252"/>
                  </a:lnTo>
                  <a:close/>
                </a:path>
                <a:path w="1308100" h="873760">
                  <a:moveTo>
                    <a:pt x="1307592" y="856488"/>
                  </a:moveTo>
                  <a:lnTo>
                    <a:pt x="1277112" y="856488"/>
                  </a:lnTo>
                  <a:lnTo>
                    <a:pt x="1292351" y="841248"/>
                  </a:lnTo>
                  <a:lnTo>
                    <a:pt x="1307592" y="841248"/>
                  </a:lnTo>
                  <a:lnTo>
                    <a:pt x="1307592" y="856488"/>
                  </a:lnTo>
                  <a:close/>
                </a:path>
                <a:path w="1308100" h="873760">
                  <a:moveTo>
                    <a:pt x="1171956" y="873252"/>
                  </a:moveTo>
                  <a:lnTo>
                    <a:pt x="1045464" y="873252"/>
                  </a:lnTo>
                  <a:lnTo>
                    <a:pt x="1045464" y="841248"/>
                  </a:lnTo>
                  <a:lnTo>
                    <a:pt x="1171956" y="841248"/>
                  </a:lnTo>
                  <a:lnTo>
                    <a:pt x="1171956" y="873252"/>
                  </a:lnTo>
                  <a:close/>
                </a:path>
                <a:path w="1308100" h="873760">
                  <a:moveTo>
                    <a:pt x="950975" y="873252"/>
                  </a:moveTo>
                  <a:lnTo>
                    <a:pt x="826008" y="873252"/>
                  </a:lnTo>
                  <a:lnTo>
                    <a:pt x="826008" y="841248"/>
                  </a:lnTo>
                  <a:lnTo>
                    <a:pt x="950975" y="841248"/>
                  </a:lnTo>
                  <a:lnTo>
                    <a:pt x="950975" y="873252"/>
                  </a:lnTo>
                  <a:close/>
                </a:path>
                <a:path w="1308100" h="873760">
                  <a:moveTo>
                    <a:pt x="731520" y="873252"/>
                  </a:moveTo>
                  <a:lnTo>
                    <a:pt x="606552" y="873252"/>
                  </a:lnTo>
                  <a:lnTo>
                    <a:pt x="606552" y="841248"/>
                  </a:lnTo>
                  <a:lnTo>
                    <a:pt x="731520" y="841248"/>
                  </a:lnTo>
                  <a:lnTo>
                    <a:pt x="731520" y="873252"/>
                  </a:lnTo>
                  <a:close/>
                </a:path>
                <a:path w="1308100" h="873760">
                  <a:moveTo>
                    <a:pt x="512063" y="873252"/>
                  </a:moveTo>
                  <a:lnTo>
                    <a:pt x="385572" y="873252"/>
                  </a:lnTo>
                  <a:lnTo>
                    <a:pt x="385572" y="841248"/>
                  </a:lnTo>
                  <a:lnTo>
                    <a:pt x="512063" y="841248"/>
                  </a:lnTo>
                  <a:lnTo>
                    <a:pt x="512063" y="873252"/>
                  </a:lnTo>
                  <a:close/>
                </a:path>
                <a:path w="1308100" h="873760">
                  <a:moveTo>
                    <a:pt x="291083" y="873252"/>
                  </a:moveTo>
                  <a:lnTo>
                    <a:pt x="166116" y="873252"/>
                  </a:lnTo>
                  <a:lnTo>
                    <a:pt x="166116" y="841248"/>
                  </a:lnTo>
                  <a:lnTo>
                    <a:pt x="291083" y="841248"/>
                  </a:lnTo>
                  <a:lnTo>
                    <a:pt x="291083" y="873252"/>
                  </a:lnTo>
                  <a:close/>
                </a:path>
              </a:pathLst>
            </a:custGeom>
            <a:solidFill>
              <a:srgbClr val="FF0000"/>
            </a:solidFill>
          </p:spPr>
          <p:txBody>
            <a:bodyPr wrap="square" lIns="0" tIns="0" rIns="0" bIns="0" rtlCol="0"/>
            <a:lstStyle/>
            <a:p>
              <a:endParaRPr/>
            </a:p>
          </p:txBody>
        </p:sp>
      </p:grpSp>
      <p:grpSp>
        <p:nvGrpSpPr>
          <p:cNvPr id="31" name="object 31"/>
          <p:cNvGrpSpPr/>
          <p:nvPr/>
        </p:nvGrpSpPr>
        <p:grpSpPr>
          <a:xfrm>
            <a:off x="4641273" y="1399838"/>
            <a:ext cx="1824759" cy="1357032"/>
            <a:chOff x="5105400" y="1586483"/>
            <a:chExt cx="2007235" cy="1537970"/>
          </a:xfrm>
        </p:grpSpPr>
        <p:pic>
          <p:nvPicPr>
            <p:cNvPr id="32" name="object 32"/>
            <p:cNvPicPr/>
            <p:nvPr/>
          </p:nvPicPr>
          <p:blipFill>
            <a:blip r:embed="rId5" cstate="print"/>
            <a:stretch>
              <a:fillRect/>
            </a:stretch>
          </p:blipFill>
          <p:spPr>
            <a:xfrm>
              <a:off x="5105400" y="1586483"/>
              <a:ext cx="2007107" cy="1537716"/>
            </a:xfrm>
            <a:prstGeom prst="rect">
              <a:avLst/>
            </a:prstGeom>
          </p:spPr>
        </p:pic>
        <p:sp>
          <p:nvSpPr>
            <p:cNvPr id="33" name="object 33"/>
            <p:cNvSpPr/>
            <p:nvPr/>
          </p:nvSpPr>
          <p:spPr>
            <a:xfrm>
              <a:off x="5791200" y="2526791"/>
              <a:ext cx="882650" cy="525780"/>
            </a:xfrm>
            <a:custGeom>
              <a:avLst/>
              <a:gdLst/>
              <a:ahLst/>
              <a:cxnLst/>
              <a:rect l="l" t="t" r="r" b="b"/>
              <a:pathLst>
                <a:path w="882650" h="525780">
                  <a:moveTo>
                    <a:pt x="15240" y="509016"/>
                  </a:moveTo>
                  <a:lnTo>
                    <a:pt x="0" y="509016"/>
                  </a:lnTo>
                  <a:lnTo>
                    <a:pt x="0" y="384048"/>
                  </a:lnTo>
                  <a:lnTo>
                    <a:pt x="32004" y="384048"/>
                  </a:lnTo>
                  <a:lnTo>
                    <a:pt x="32004" y="493776"/>
                  </a:lnTo>
                  <a:lnTo>
                    <a:pt x="15240" y="493776"/>
                  </a:lnTo>
                  <a:lnTo>
                    <a:pt x="15240" y="509016"/>
                  </a:lnTo>
                  <a:close/>
                </a:path>
                <a:path w="882650" h="525780">
                  <a:moveTo>
                    <a:pt x="65532" y="525780"/>
                  </a:moveTo>
                  <a:lnTo>
                    <a:pt x="15240" y="525780"/>
                  </a:lnTo>
                  <a:lnTo>
                    <a:pt x="15240" y="493776"/>
                  </a:lnTo>
                  <a:lnTo>
                    <a:pt x="32004" y="493776"/>
                  </a:lnTo>
                  <a:lnTo>
                    <a:pt x="32004" y="509016"/>
                  </a:lnTo>
                  <a:lnTo>
                    <a:pt x="65532" y="509016"/>
                  </a:lnTo>
                  <a:lnTo>
                    <a:pt x="65532" y="525780"/>
                  </a:lnTo>
                  <a:close/>
                </a:path>
                <a:path w="882650" h="525780">
                  <a:moveTo>
                    <a:pt x="65532" y="509016"/>
                  </a:moveTo>
                  <a:lnTo>
                    <a:pt x="32004" y="509016"/>
                  </a:lnTo>
                  <a:lnTo>
                    <a:pt x="32004" y="493776"/>
                  </a:lnTo>
                  <a:lnTo>
                    <a:pt x="65532" y="493776"/>
                  </a:lnTo>
                  <a:lnTo>
                    <a:pt x="65532" y="509016"/>
                  </a:lnTo>
                  <a:close/>
                </a:path>
                <a:path w="882650" h="525780">
                  <a:moveTo>
                    <a:pt x="32004" y="289559"/>
                  </a:moveTo>
                  <a:lnTo>
                    <a:pt x="0" y="289559"/>
                  </a:lnTo>
                  <a:lnTo>
                    <a:pt x="0" y="164591"/>
                  </a:lnTo>
                  <a:lnTo>
                    <a:pt x="32004" y="164591"/>
                  </a:lnTo>
                  <a:lnTo>
                    <a:pt x="32004" y="289559"/>
                  </a:lnTo>
                  <a:close/>
                </a:path>
                <a:path w="882650" h="525780">
                  <a:moveTo>
                    <a:pt x="32004" y="70103"/>
                  </a:moveTo>
                  <a:lnTo>
                    <a:pt x="0" y="70103"/>
                  </a:lnTo>
                  <a:lnTo>
                    <a:pt x="0" y="7620"/>
                  </a:lnTo>
                  <a:lnTo>
                    <a:pt x="7620" y="0"/>
                  </a:lnTo>
                  <a:lnTo>
                    <a:pt x="88392" y="0"/>
                  </a:lnTo>
                  <a:lnTo>
                    <a:pt x="88392" y="16763"/>
                  </a:lnTo>
                  <a:lnTo>
                    <a:pt x="32004" y="16763"/>
                  </a:lnTo>
                  <a:lnTo>
                    <a:pt x="15240" y="32003"/>
                  </a:lnTo>
                  <a:lnTo>
                    <a:pt x="32004" y="32003"/>
                  </a:lnTo>
                  <a:lnTo>
                    <a:pt x="32004" y="70103"/>
                  </a:lnTo>
                  <a:close/>
                </a:path>
                <a:path w="882650" h="525780">
                  <a:moveTo>
                    <a:pt x="32004" y="32003"/>
                  </a:moveTo>
                  <a:lnTo>
                    <a:pt x="15240" y="32003"/>
                  </a:lnTo>
                  <a:lnTo>
                    <a:pt x="32004" y="16763"/>
                  </a:lnTo>
                  <a:lnTo>
                    <a:pt x="32004" y="32003"/>
                  </a:lnTo>
                  <a:close/>
                </a:path>
                <a:path w="882650" h="525780">
                  <a:moveTo>
                    <a:pt x="88392" y="32003"/>
                  </a:moveTo>
                  <a:lnTo>
                    <a:pt x="32004" y="32003"/>
                  </a:lnTo>
                  <a:lnTo>
                    <a:pt x="32004" y="16763"/>
                  </a:lnTo>
                  <a:lnTo>
                    <a:pt x="88392" y="16763"/>
                  </a:lnTo>
                  <a:lnTo>
                    <a:pt x="88392" y="32003"/>
                  </a:lnTo>
                  <a:close/>
                </a:path>
                <a:path w="882650" h="525780">
                  <a:moveTo>
                    <a:pt x="307848" y="32003"/>
                  </a:moveTo>
                  <a:lnTo>
                    <a:pt x="182880" y="32003"/>
                  </a:lnTo>
                  <a:lnTo>
                    <a:pt x="182880" y="0"/>
                  </a:lnTo>
                  <a:lnTo>
                    <a:pt x="307848" y="0"/>
                  </a:lnTo>
                  <a:lnTo>
                    <a:pt x="307848" y="32003"/>
                  </a:lnTo>
                  <a:close/>
                </a:path>
                <a:path w="882650" h="525780">
                  <a:moveTo>
                    <a:pt x="527304" y="32003"/>
                  </a:moveTo>
                  <a:lnTo>
                    <a:pt x="402336" y="32003"/>
                  </a:lnTo>
                  <a:lnTo>
                    <a:pt x="402336" y="0"/>
                  </a:lnTo>
                  <a:lnTo>
                    <a:pt x="527304" y="0"/>
                  </a:lnTo>
                  <a:lnTo>
                    <a:pt x="527304" y="32003"/>
                  </a:lnTo>
                  <a:close/>
                </a:path>
                <a:path w="882650" h="525780">
                  <a:moveTo>
                    <a:pt x="748284" y="32003"/>
                  </a:moveTo>
                  <a:lnTo>
                    <a:pt x="621792" y="32003"/>
                  </a:lnTo>
                  <a:lnTo>
                    <a:pt x="621792" y="0"/>
                  </a:lnTo>
                  <a:lnTo>
                    <a:pt x="748284" y="0"/>
                  </a:lnTo>
                  <a:lnTo>
                    <a:pt x="748284" y="32003"/>
                  </a:lnTo>
                  <a:close/>
                </a:path>
                <a:path w="882650" h="525780">
                  <a:moveTo>
                    <a:pt x="851916" y="32003"/>
                  </a:moveTo>
                  <a:lnTo>
                    <a:pt x="842772" y="32003"/>
                  </a:lnTo>
                  <a:lnTo>
                    <a:pt x="842772" y="0"/>
                  </a:lnTo>
                  <a:lnTo>
                    <a:pt x="876300" y="0"/>
                  </a:lnTo>
                  <a:lnTo>
                    <a:pt x="882396" y="7620"/>
                  </a:lnTo>
                  <a:lnTo>
                    <a:pt x="882396" y="16763"/>
                  </a:lnTo>
                  <a:lnTo>
                    <a:pt x="851916" y="16763"/>
                  </a:lnTo>
                  <a:lnTo>
                    <a:pt x="851916" y="32003"/>
                  </a:lnTo>
                  <a:close/>
                </a:path>
                <a:path w="882650" h="525780">
                  <a:moveTo>
                    <a:pt x="882396" y="117348"/>
                  </a:moveTo>
                  <a:lnTo>
                    <a:pt x="851916" y="117348"/>
                  </a:lnTo>
                  <a:lnTo>
                    <a:pt x="851916" y="16763"/>
                  </a:lnTo>
                  <a:lnTo>
                    <a:pt x="867156" y="32003"/>
                  </a:lnTo>
                  <a:lnTo>
                    <a:pt x="882396" y="32003"/>
                  </a:lnTo>
                  <a:lnTo>
                    <a:pt x="882396" y="117348"/>
                  </a:lnTo>
                  <a:close/>
                </a:path>
                <a:path w="882650" h="525780">
                  <a:moveTo>
                    <a:pt x="882396" y="32003"/>
                  </a:moveTo>
                  <a:lnTo>
                    <a:pt x="867156" y="32003"/>
                  </a:lnTo>
                  <a:lnTo>
                    <a:pt x="851916" y="16763"/>
                  </a:lnTo>
                  <a:lnTo>
                    <a:pt x="882396" y="16763"/>
                  </a:lnTo>
                  <a:lnTo>
                    <a:pt x="882396" y="32003"/>
                  </a:lnTo>
                  <a:close/>
                </a:path>
                <a:path w="882650" h="525780">
                  <a:moveTo>
                    <a:pt x="882396" y="336804"/>
                  </a:moveTo>
                  <a:lnTo>
                    <a:pt x="851916" y="336804"/>
                  </a:lnTo>
                  <a:lnTo>
                    <a:pt x="851916" y="210311"/>
                  </a:lnTo>
                  <a:lnTo>
                    <a:pt x="882396" y="210311"/>
                  </a:lnTo>
                  <a:lnTo>
                    <a:pt x="882396" y="336804"/>
                  </a:lnTo>
                  <a:close/>
                </a:path>
                <a:path w="882650" h="525780">
                  <a:moveTo>
                    <a:pt x="851916" y="509016"/>
                  </a:moveTo>
                  <a:lnTo>
                    <a:pt x="851916" y="431292"/>
                  </a:lnTo>
                  <a:lnTo>
                    <a:pt x="882396" y="431292"/>
                  </a:lnTo>
                  <a:lnTo>
                    <a:pt x="882396" y="493776"/>
                  </a:lnTo>
                  <a:lnTo>
                    <a:pt x="867156" y="493776"/>
                  </a:lnTo>
                  <a:lnTo>
                    <a:pt x="851916" y="509016"/>
                  </a:lnTo>
                  <a:close/>
                </a:path>
                <a:path w="882650" h="525780">
                  <a:moveTo>
                    <a:pt x="876300" y="525780"/>
                  </a:moveTo>
                  <a:lnTo>
                    <a:pt x="819912" y="525780"/>
                  </a:lnTo>
                  <a:lnTo>
                    <a:pt x="819912" y="493776"/>
                  </a:lnTo>
                  <a:lnTo>
                    <a:pt x="851916" y="493776"/>
                  </a:lnTo>
                  <a:lnTo>
                    <a:pt x="851916" y="509016"/>
                  </a:lnTo>
                  <a:lnTo>
                    <a:pt x="882396" y="509016"/>
                  </a:lnTo>
                  <a:lnTo>
                    <a:pt x="882396" y="518160"/>
                  </a:lnTo>
                  <a:lnTo>
                    <a:pt x="876300" y="525780"/>
                  </a:lnTo>
                  <a:close/>
                </a:path>
                <a:path w="882650" h="525780">
                  <a:moveTo>
                    <a:pt x="882396" y="509016"/>
                  </a:moveTo>
                  <a:lnTo>
                    <a:pt x="851916" y="509016"/>
                  </a:lnTo>
                  <a:lnTo>
                    <a:pt x="867156" y="493776"/>
                  </a:lnTo>
                  <a:lnTo>
                    <a:pt x="882396" y="493776"/>
                  </a:lnTo>
                  <a:lnTo>
                    <a:pt x="882396" y="509016"/>
                  </a:lnTo>
                  <a:close/>
                </a:path>
                <a:path w="882650" h="525780">
                  <a:moveTo>
                    <a:pt x="725424" y="525780"/>
                  </a:moveTo>
                  <a:lnTo>
                    <a:pt x="600456" y="525780"/>
                  </a:lnTo>
                  <a:lnTo>
                    <a:pt x="600456" y="493776"/>
                  </a:lnTo>
                  <a:lnTo>
                    <a:pt x="725424" y="493776"/>
                  </a:lnTo>
                  <a:lnTo>
                    <a:pt x="725424" y="525780"/>
                  </a:lnTo>
                  <a:close/>
                </a:path>
                <a:path w="882650" h="525780">
                  <a:moveTo>
                    <a:pt x="505968" y="525780"/>
                  </a:moveTo>
                  <a:lnTo>
                    <a:pt x="379476" y="525780"/>
                  </a:lnTo>
                  <a:lnTo>
                    <a:pt x="379476" y="493776"/>
                  </a:lnTo>
                  <a:lnTo>
                    <a:pt x="505968" y="493776"/>
                  </a:lnTo>
                  <a:lnTo>
                    <a:pt x="505968" y="525780"/>
                  </a:lnTo>
                  <a:close/>
                </a:path>
                <a:path w="882650" h="525780">
                  <a:moveTo>
                    <a:pt x="284988" y="525780"/>
                  </a:moveTo>
                  <a:lnTo>
                    <a:pt x="160019" y="525780"/>
                  </a:lnTo>
                  <a:lnTo>
                    <a:pt x="160019" y="493776"/>
                  </a:lnTo>
                  <a:lnTo>
                    <a:pt x="284988" y="493776"/>
                  </a:lnTo>
                  <a:lnTo>
                    <a:pt x="284988" y="525780"/>
                  </a:lnTo>
                  <a:close/>
                </a:path>
              </a:pathLst>
            </a:custGeom>
            <a:solidFill>
              <a:srgbClr val="FF0000"/>
            </a:solidFill>
          </p:spPr>
          <p:txBody>
            <a:bodyPr wrap="square" lIns="0" tIns="0" rIns="0" bIns="0" rtlCol="0"/>
            <a:lstStyle/>
            <a:p>
              <a:endParaRPr/>
            </a:p>
          </p:txBody>
        </p:sp>
      </p:grpSp>
      <p:grpSp>
        <p:nvGrpSpPr>
          <p:cNvPr id="34" name="object 34"/>
          <p:cNvGrpSpPr/>
          <p:nvPr/>
        </p:nvGrpSpPr>
        <p:grpSpPr>
          <a:xfrm>
            <a:off x="6564283" y="1399838"/>
            <a:ext cx="2209800" cy="1390650"/>
            <a:chOff x="7220711" y="1586483"/>
            <a:chExt cx="2430780" cy="1576070"/>
          </a:xfrm>
        </p:grpSpPr>
        <p:pic>
          <p:nvPicPr>
            <p:cNvPr id="35" name="object 35"/>
            <p:cNvPicPr/>
            <p:nvPr/>
          </p:nvPicPr>
          <p:blipFill>
            <a:blip r:embed="rId6" cstate="print"/>
            <a:stretch>
              <a:fillRect/>
            </a:stretch>
          </p:blipFill>
          <p:spPr>
            <a:xfrm>
              <a:off x="7220711" y="1586483"/>
              <a:ext cx="2430779" cy="1575816"/>
            </a:xfrm>
            <a:prstGeom prst="rect">
              <a:avLst/>
            </a:prstGeom>
          </p:spPr>
        </p:pic>
        <p:sp>
          <p:nvSpPr>
            <p:cNvPr id="36" name="object 36"/>
            <p:cNvSpPr/>
            <p:nvPr/>
          </p:nvSpPr>
          <p:spPr>
            <a:xfrm>
              <a:off x="7897355" y="2383535"/>
              <a:ext cx="131445" cy="361315"/>
            </a:xfrm>
            <a:custGeom>
              <a:avLst/>
              <a:gdLst/>
              <a:ahLst/>
              <a:cxnLst/>
              <a:rect l="l" t="t" r="r" b="b"/>
              <a:pathLst>
                <a:path w="131445" h="361314">
                  <a:moveTo>
                    <a:pt x="30480" y="0"/>
                  </a:moveTo>
                  <a:lnTo>
                    <a:pt x="0" y="0"/>
                  </a:lnTo>
                  <a:lnTo>
                    <a:pt x="0" y="124968"/>
                  </a:lnTo>
                  <a:lnTo>
                    <a:pt x="30480" y="124968"/>
                  </a:lnTo>
                  <a:lnTo>
                    <a:pt x="30480" y="0"/>
                  </a:lnTo>
                  <a:close/>
                </a:path>
                <a:path w="131445" h="361314">
                  <a:moveTo>
                    <a:pt x="131064" y="329184"/>
                  </a:moveTo>
                  <a:lnTo>
                    <a:pt x="30480" y="329184"/>
                  </a:lnTo>
                  <a:lnTo>
                    <a:pt x="30480" y="218948"/>
                  </a:lnTo>
                  <a:lnTo>
                    <a:pt x="0" y="218948"/>
                  </a:lnTo>
                  <a:lnTo>
                    <a:pt x="0" y="329438"/>
                  </a:lnTo>
                  <a:lnTo>
                    <a:pt x="0" y="345948"/>
                  </a:lnTo>
                  <a:lnTo>
                    <a:pt x="15240" y="345948"/>
                  </a:lnTo>
                  <a:lnTo>
                    <a:pt x="15240" y="361188"/>
                  </a:lnTo>
                  <a:lnTo>
                    <a:pt x="131064" y="361188"/>
                  </a:lnTo>
                  <a:lnTo>
                    <a:pt x="131064" y="345948"/>
                  </a:lnTo>
                  <a:lnTo>
                    <a:pt x="131064" y="329184"/>
                  </a:lnTo>
                  <a:close/>
                </a:path>
              </a:pathLst>
            </a:custGeom>
            <a:solidFill>
              <a:srgbClr val="FF0000"/>
            </a:solidFill>
          </p:spPr>
          <p:txBody>
            <a:bodyPr wrap="square" lIns="0" tIns="0" rIns="0" bIns="0" rtlCol="0"/>
            <a:lstStyle/>
            <a:p>
              <a:endParaRPr/>
            </a:p>
          </p:txBody>
        </p:sp>
        <p:sp>
          <p:nvSpPr>
            <p:cNvPr id="37" name="object 37"/>
            <p:cNvSpPr/>
            <p:nvPr/>
          </p:nvSpPr>
          <p:spPr>
            <a:xfrm>
              <a:off x="7921751" y="2298191"/>
              <a:ext cx="1225550" cy="0"/>
            </a:xfrm>
            <a:custGeom>
              <a:avLst/>
              <a:gdLst/>
              <a:ahLst/>
              <a:cxnLst/>
              <a:rect l="l" t="t" r="r" b="b"/>
              <a:pathLst>
                <a:path w="1225550">
                  <a:moveTo>
                    <a:pt x="0" y="0"/>
                  </a:moveTo>
                  <a:lnTo>
                    <a:pt x="1225296" y="0"/>
                  </a:lnTo>
                </a:path>
              </a:pathLst>
            </a:custGeom>
            <a:ln w="30480">
              <a:solidFill>
                <a:srgbClr val="FF0000"/>
              </a:solidFill>
              <a:prstDash val="sysDash"/>
            </a:ln>
          </p:spPr>
          <p:txBody>
            <a:bodyPr wrap="square" lIns="0" tIns="0" rIns="0" bIns="0" rtlCol="0"/>
            <a:lstStyle/>
            <a:p>
              <a:endParaRPr/>
            </a:p>
          </p:txBody>
        </p:sp>
        <p:sp>
          <p:nvSpPr>
            <p:cNvPr id="38" name="object 38"/>
            <p:cNvSpPr/>
            <p:nvPr/>
          </p:nvSpPr>
          <p:spPr>
            <a:xfrm>
              <a:off x="8122907" y="2350007"/>
              <a:ext cx="1082040" cy="394970"/>
            </a:xfrm>
            <a:custGeom>
              <a:avLst/>
              <a:gdLst/>
              <a:ahLst/>
              <a:cxnLst/>
              <a:rect l="l" t="t" r="r" b="b"/>
              <a:pathLst>
                <a:path w="1082040" h="394969">
                  <a:moveTo>
                    <a:pt x="126492" y="362712"/>
                  </a:moveTo>
                  <a:lnTo>
                    <a:pt x="0" y="362712"/>
                  </a:lnTo>
                  <a:lnTo>
                    <a:pt x="0" y="394716"/>
                  </a:lnTo>
                  <a:lnTo>
                    <a:pt x="126492" y="394716"/>
                  </a:lnTo>
                  <a:lnTo>
                    <a:pt x="126492" y="362712"/>
                  </a:lnTo>
                  <a:close/>
                </a:path>
                <a:path w="1082040" h="394969">
                  <a:moveTo>
                    <a:pt x="345948" y="362712"/>
                  </a:moveTo>
                  <a:lnTo>
                    <a:pt x="220980" y="362712"/>
                  </a:lnTo>
                  <a:lnTo>
                    <a:pt x="220980" y="394716"/>
                  </a:lnTo>
                  <a:lnTo>
                    <a:pt x="345948" y="394716"/>
                  </a:lnTo>
                  <a:lnTo>
                    <a:pt x="345948" y="362712"/>
                  </a:lnTo>
                  <a:close/>
                </a:path>
                <a:path w="1082040" h="394969">
                  <a:moveTo>
                    <a:pt x="565404" y="362712"/>
                  </a:moveTo>
                  <a:lnTo>
                    <a:pt x="440436" y="362712"/>
                  </a:lnTo>
                  <a:lnTo>
                    <a:pt x="440436" y="394716"/>
                  </a:lnTo>
                  <a:lnTo>
                    <a:pt x="565404" y="394716"/>
                  </a:lnTo>
                  <a:lnTo>
                    <a:pt x="565404" y="362712"/>
                  </a:lnTo>
                  <a:close/>
                </a:path>
                <a:path w="1082040" h="394969">
                  <a:moveTo>
                    <a:pt x="786384" y="362712"/>
                  </a:moveTo>
                  <a:lnTo>
                    <a:pt x="659892" y="362712"/>
                  </a:lnTo>
                  <a:lnTo>
                    <a:pt x="659892" y="394716"/>
                  </a:lnTo>
                  <a:lnTo>
                    <a:pt x="786384" y="394716"/>
                  </a:lnTo>
                  <a:lnTo>
                    <a:pt x="786384" y="362712"/>
                  </a:lnTo>
                  <a:close/>
                </a:path>
                <a:path w="1082040" h="394969">
                  <a:moveTo>
                    <a:pt x="1005840" y="362712"/>
                  </a:moveTo>
                  <a:lnTo>
                    <a:pt x="880884" y="362712"/>
                  </a:lnTo>
                  <a:lnTo>
                    <a:pt x="880884" y="394716"/>
                  </a:lnTo>
                  <a:lnTo>
                    <a:pt x="1005840" y="394716"/>
                  </a:lnTo>
                  <a:lnTo>
                    <a:pt x="1005840" y="362712"/>
                  </a:lnTo>
                  <a:close/>
                </a:path>
                <a:path w="1082040" h="394969">
                  <a:moveTo>
                    <a:pt x="1082040" y="219456"/>
                  </a:moveTo>
                  <a:lnTo>
                    <a:pt x="1051572" y="219456"/>
                  </a:lnTo>
                  <a:lnTo>
                    <a:pt x="1051572" y="345948"/>
                  </a:lnTo>
                  <a:lnTo>
                    <a:pt x="1082040" y="345948"/>
                  </a:lnTo>
                  <a:lnTo>
                    <a:pt x="1082040" y="219456"/>
                  </a:lnTo>
                  <a:close/>
                </a:path>
                <a:path w="1082040" h="394969">
                  <a:moveTo>
                    <a:pt x="1082040" y="0"/>
                  </a:moveTo>
                  <a:lnTo>
                    <a:pt x="1051572" y="0"/>
                  </a:lnTo>
                  <a:lnTo>
                    <a:pt x="1051572" y="124968"/>
                  </a:lnTo>
                  <a:lnTo>
                    <a:pt x="1082040" y="124968"/>
                  </a:lnTo>
                  <a:lnTo>
                    <a:pt x="1082040" y="0"/>
                  </a:lnTo>
                  <a:close/>
                </a:path>
              </a:pathLst>
            </a:custGeom>
            <a:solidFill>
              <a:srgbClr val="FF0000"/>
            </a:solidFill>
          </p:spPr>
          <p:txBody>
            <a:bodyPr wrap="square" lIns="0" tIns="0" rIns="0" bIns="0" rtlCol="0"/>
            <a:lstStyle/>
            <a:p>
              <a:endParaRPr/>
            </a:p>
          </p:txBody>
        </p:sp>
      </p:grpSp>
      <p:pic>
        <p:nvPicPr>
          <p:cNvPr id="3074"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901142" y="3248922"/>
            <a:ext cx="2363586" cy="103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180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98173" y="2842036"/>
            <a:ext cx="5881255" cy="412937"/>
            <a:chOff x="2967990" y="3220974"/>
            <a:chExt cx="6469380" cy="467995"/>
          </a:xfrm>
        </p:grpSpPr>
        <p:sp>
          <p:nvSpPr>
            <p:cNvPr id="3" name="object 3"/>
            <p:cNvSpPr/>
            <p:nvPr/>
          </p:nvSpPr>
          <p:spPr>
            <a:xfrm>
              <a:off x="2974848" y="3496056"/>
              <a:ext cx="6456045" cy="186055"/>
            </a:xfrm>
            <a:custGeom>
              <a:avLst/>
              <a:gdLst/>
              <a:ahLst/>
              <a:cxnLst/>
              <a:rect l="l" t="t" r="r" b="b"/>
              <a:pathLst>
                <a:path w="6456045" h="186054">
                  <a:moveTo>
                    <a:pt x="0" y="0"/>
                  </a:moveTo>
                  <a:lnTo>
                    <a:pt x="6455664" y="0"/>
                  </a:lnTo>
                  <a:lnTo>
                    <a:pt x="6455664" y="185927"/>
                  </a:lnTo>
                  <a:lnTo>
                    <a:pt x="0" y="185927"/>
                  </a:lnTo>
                  <a:lnTo>
                    <a:pt x="0" y="0"/>
                  </a:lnTo>
                  <a:close/>
                </a:path>
              </a:pathLst>
            </a:custGeom>
            <a:ln w="13716">
              <a:solidFill>
                <a:srgbClr val="000000"/>
              </a:solidFill>
            </a:ln>
          </p:spPr>
          <p:txBody>
            <a:bodyPr wrap="square" lIns="0" tIns="0" rIns="0" bIns="0" rtlCol="0"/>
            <a:lstStyle/>
            <a:p>
              <a:endParaRPr/>
            </a:p>
          </p:txBody>
        </p:sp>
        <p:sp>
          <p:nvSpPr>
            <p:cNvPr id="4" name="object 4"/>
            <p:cNvSpPr/>
            <p:nvPr/>
          </p:nvSpPr>
          <p:spPr>
            <a:xfrm>
              <a:off x="3611879" y="3241548"/>
              <a:ext cx="5381625" cy="186055"/>
            </a:xfrm>
            <a:custGeom>
              <a:avLst/>
              <a:gdLst/>
              <a:ahLst/>
              <a:cxnLst/>
              <a:rect l="l" t="t" r="r" b="b"/>
              <a:pathLst>
                <a:path w="5381625" h="186054">
                  <a:moveTo>
                    <a:pt x="5381244" y="0"/>
                  </a:moveTo>
                  <a:lnTo>
                    <a:pt x="5379101" y="21669"/>
                  </a:lnTo>
                  <a:lnTo>
                    <a:pt x="5373243" y="39624"/>
                  </a:lnTo>
                  <a:lnTo>
                    <a:pt x="5364527" y="51863"/>
                  </a:lnTo>
                  <a:lnTo>
                    <a:pt x="5353812" y="56387"/>
                  </a:lnTo>
                  <a:lnTo>
                    <a:pt x="2705100" y="56387"/>
                  </a:lnTo>
                  <a:lnTo>
                    <a:pt x="2679679" y="63761"/>
                  </a:lnTo>
                  <a:lnTo>
                    <a:pt x="2626698" y="82860"/>
                  </a:lnTo>
                  <a:lnTo>
                    <a:pt x="2560510" y="109156"/>
                  </a:lnTo>
                  <a:lnTo>
                    <a:pt x="2495465" y="138119"/>
                  </a:lnTo>
                  <a:lnTo>
                    <a:pt x="2445914" y="165219"/>
                  </a:lnTo>
                  <a:lnTo>
                    <a:pt x="2426208" y="185928"/>
                  </a:lnTo>
                  <a:lnTo>
                    <a:pt x="2443974" y="165219"/>
                  </a:lnTo>
                  <a:lnTo>
                    <a:pt x="2488071" y="138119"/>
                  </a:lnTo>
                  <a:lnTo>
                    <a:pt x="2544699" y="109156"/>
                  </a:lnTo>
                  <a:lnTo>
                    <a:pt x="2600057" y="82860"/>
                  </a:lnTo>
                  <a:lnTo>
                    <a:pt x="2640344" y="63761"/>
                  </a:lnTo>
                  <a:lnTo>
                    <a:pt x="2651760" y="56387"/>
                  </a:lnTo>
                  <a:lnTo>
                    <a:pt x="27432" y="56387"/>
                  </a:lnTo>
                  <a:lnTo>
                    <a:pt x="16716" y="51863"/>
                  </a:lnTo>
                  <a:lnTo>
                    <a:pt x="8001" y="39623"/>
                  </a:lnTo>
                  <a:lnTo>
                    <a:pt x="2143" y="21669"/>
                  </a:lnTo>
                  <a:lnTo>
                    <a:pt x="0" y="0"/>
                  </a:lnTo>
                </a:path>
                <a:path w="5381625" h="186054">
                  <a:moveTo>
                    <a:pt x="5381244" y="0"/>
                  </a:moveTo>
                  <a:lnTo>
                    <a:pt x="5379101" y="21669"/>
                  </a:lnTo>
                  <a:lnTo>
                    <a:pt x="5373243" y="39624"/>
                  </a:lnTo>
                  <a:lnTo>
                    <a:pt x="5364527" y="51863"/>
                  </a:lnTo>
                  <a:lnTo>
                    <a:pt x="5353812" y="56387"/>
                  </a:lnTo>
                  <a:lnTo>
                    <a:pt x="2705100" y="56387"/>
                  </a:lnTo>
                  <a:lnTo>
                    <a:pt x="2679679" y="63761"/>
                  </a:lnTo>
                  <a:lnTo>
                    <a:pt x="2626698" y="82860"/>
                  </a:lnTo>
                  <a:lnTo>
                    <a:pt x="2560510" y="109156"/>
                  </a:lnTo>
                  <a:lnTo>
                    <a:pt x="2495465" y="138119"/>
                  </a:lnTo>
                  <a:lnTo>
                    <a:pt x="2445914" y="165219"/>
                  </a:lnTo>
                  <a:lnTo>
                    <a:pt x="2426208" y="185928"/>
                  </a:lnTo>
                  <a:lnTo>
                    <a:pt x="2443974" y="165219"/>
                  </a:lnTo>
                  <a:lnTo>
                    <a:pt x="2488071" y="138119"/>
                  </a:lnTo>
                  <a:lnTo>
                    <a:pt x="2544699" y="109156"/>
                  </a:lnTo>
                  <a:lnTo>
                    <a:pt x="2600057" y="82860"/>
                  </a:lnTo>
                  <a:lnTo>
                    <a:pt x="2640344" y="63761"/>
                  </a:lnTo>
                  <a:lnTo>
                    <a:pt x="2651760" y="56387"/>
                  </a:lnTo>
                  <a:lnTo>
                    <a:pt x="27432" y="56387"/>
                  </a:lnTo>
                  <a:lnTo>
                    <a:pt x="16716" y="51863"/>
                  </a:lnTo>
                  <a:lnTo>
                    <a:pt x="8001" y="39623"/>
                  </a:lnTo>
                  <a:lnTo>
                    <a:pt x="2143" y="21669"/>
                  </a:lnTo>
                  <a:lnTo>
                    <a:pt x="0" y="0"/>
                  </a:lnTo>
                </a:path>
              </a:pathLst>
            </a:custGeom>
            <a:ln w="41148">
              <a:solidFill>
                <a:srgbClr val="DA281C"/>
              </a:solidFill>
            </a:ln>
          </p:spPr>
          <p:txBody>
            <a:bodyPr wrap="square" lIns="0" tIns="0" rIns="0" bIns="0" rtlCol="0"/>
            <a:lstStyle/>
            <a:p>
              <a:endParaRPr/>
            </a:p>
          </p:txBody>
        </p:sp>
      </p:grpSp>
      <p:sp>
        <p:nvSpPr>
          <p:cNvPr id="8" name="object 8"/>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9" name="object 9"/>
          <p:cNvGrpSpPr/>
          <p:nvPr/>
        </p:nvGrpSpPr>
        <p:grpSpPr>
          <a:xfrm>
            <a:off x="6823364" y="208428"/>
            <a:ext cx="1416050" cy="172571"/>
            <a:chOff x="7505700" y="236219"/>
            <a:chExt cx="1557655" cy="195580"/>
          </a:xfrm>
        </p:grpSpPr>
        <p:sp>
          <p:nvSpPr>
            <p:cNvPr id="10" name="object 10"/>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11" name="object 11"/>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2" name="object 12"/>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3" name="object 13"/>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4" name="object 14"/>
          <p:cNvGrpSpPr/>
          <p:nvPr/>
        </p:nvGrpSpPr>
        <p:grpSpPr>
          <a:xfrm>
            <a:off x="8264236" y="208428"/>
            <a:ext cx="604405" cy="172571"/>
            <a:chOff x="9090659" y="236219"/>
            <a:chExt cx="664845" cy="195580"/>
          </a:xfrm>
        </p:grpSpPr>
        <p:sp>
          <p:nvSpPr>
            <p:cNvPr id="15" name="object 15"/>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6" name="object 16"/>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7" name="object 17"/>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8" name="object 18"/>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9" name="object 19"/>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20" name="object 20"/>
          <p:cNvGrpSpPr/>
          <p:nvPr/>
        </p:nvGrpSpPr>
        <p:grpSpPr>
          <a:xfrm>
            <a:off x="7674724" y="413497"/>
            <a:ext cx="1080655" cy="160244"/>
            <a:chOff x="8442197" y="468630"/>
            <a:chExt cx="1188720" cy="181610"/>
          </a:xfrm>
        </p:grpSpPr>
        <p:sp>
          <p:nvSpPr>
            <p:cNvPr id="21" name="object 21"/>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2" name="object 22"/>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sp>
        <p:nvSpPr>
          <p:cNvPr id="23" name="object 23"/>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(2/7)</a:t>
            </a:r>
            <a:endParaRPr sz="1300">
              <a:latin typeface="Arial"/>
              <a:cs typeface="Arial"/>
            </a:endParaRPr>
          </a:p>
        </p:txBody>
      </p:sp>
      <p:grpSp>
        <p:nvGrpSpPr>
          <p:cNvPr id="24" name="object 24"/>
          <p:cNvGrpSpPr/>
          <p:nvPr/>
        </p:nvGrpSpPr>
        <p:grpSpPr>
          <a:xfrm>
            <a:off x="286790" y="734210"/>
            <a:ext cx="2066059" cy="5469031"/>
            <a:chOff x="315468" y="832104"/>
            <a:chExt cx="2272665" cy="6198235"/>
          </a:xfrm>
        </p:grpSpPr>
        <p:pic>
          <p:nvPicPr>
            <p:cNvPr id="25" name="object 25"/>
            <p:cNvPicPr/>
            <p:nvPr/>
          </p:nvPicPr>
          <p:blipFill>
            <a:blip r:embed="rId2" cstate="print"/>
            <a:stretch>
              <a:fillRect/>
            </a:stretch>
          </p:blipFill>
          <p:spPr>
            <a:xfrm>
              <a:off x="315468" y="832104"/>
              <a:ext cx="2272283" cy="6198108"/>
            </a:xfrm>
            <a:prstGeom prst="rect">
              <a:avLst/>
            </a:prstGeom>
          </p:spPr>
        </p:pic>
        <p:pic>
          <p:nvPicPr>
            <p:cNvPr id="26" name="object 26"/>
            <p:cNvPicPr/>
            <p:nvPr/>
          </p:nvPicPr>
          <p:blipFill>
            <a:blip r:embed="rId3" cstate="print"/>
            <a:stretch>
              <a:fillRect/>
            </a:stretch>
          </p:blipFill>
          <p:spPr>
            <a:xfrm>
              <a:off x="315468" y="832104"/>
              <a:ext cx="2272283" cy="6198108"/>
            </a:xfrm>
            <a:prstGeom prst="rect">
              <a:avLst/>
            </a:prstGeom>
          </p:spPr>
        </p:pic>
      </p:grpSp>
      <p:graphicFrame>
        <p:nvGraphicFramePr>
          <p:cNvPr id="27" name="object 27"/>
          <p:cNvGraphicFramePr>
            <a:graphicFrameLocks noGrp="1"/>
          </p:cNvGraphicFramePr>
          <p:nvPr>
            <p:extLst>
              <p:ext uri="{D42A27DB-BD31-4B8C-83A1-F6EECF244321}">
                <p14:modId xmlns:p14="http://schemas.microsoft.com/office/powerpoint/2010/main" val="3678990370"/>
              </p:ext>
            </p:extLst>
          </p:nvPr>
        </p:nvGraphicFramePr>
        <p:xfrm>
          <a:off x="138973" y="490145"/>
          <a:ext cx="8881915" cy="6203912"/>
        </p:xfrm>
        <a:graphic>
          <a:graphicData uri="http://schemas.openxmlformats.org/drawingml/2006/table">
            <a:tbl>
              <a:tblPr firstRow="1" bandRow="1">
                <a:tableStyleId>{2D5ABB26-0587-4C30-8999-92F81FD0307C}</a:tableStyleId>
              </a:tblPr>
              <a:tblGrid>
                <a:gridCol w="1638876"/>
                <a:gridCol w="426604"/>
                <a:gridCol w="246647"/>
                <a:gridCol w="6544388"/>
                <a:gridCol w="25400"/>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20">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20">
                  <a:txBody>
                    <a:bodyPr/>
                    <a:lstStyle/>
                    <a:p>
                      <a:pPr marL="100330" marR="92710" indent="0" algn="just">
                        <a:lnSpc>
                          <a:spcPct val="100400"/>
                        </a:lnSpc>
                        <a:spcBef>
                          <a:spcPts val="1230"/>
                        </a:spcBef>
                        <a:buNone/>
                        <a:tabLst>
                          <a:tab pos="351790" algn="l"/>
                        </a:tabLst>
                      </a:pPr>
                      <a:r>
                        <a:rPr lang="en-US" sz="1100" b="0" u="none" baseline="0" dirty="0" smtClean="0">
                          <a:uFillTx/>
                          <a:latin typeface="Times New Roman"/>
                          <a:cs typeface="Times New Roman"/>
                        </a:rPr>
                        <a:t>   </a:t>
                      </a:r>
                    </a:p>
                    <a:p>
                      <a:pPr marL="100330" marR="92710" indent="0" algn="just">
                        <a:lnSpc>
                          <a:spcPct val="100400"/>
                        </a:lnSpc>
                        <a:spcBef>
                          <a:spcPts val="1230"/>
                        </a:spcBef>
                        <a:buNone/>
                        <a:tabLst>
                          <a:tab pos="351790" algn="l"/>
                        </a:tabLst>
                      </a:pPr>
                      <a:r>
                        <a:rPr lang="en-US" sz="1100" b="0" u="none" dirty="0" smtClean="0">
                          <a:uFillTx/>
                          <a:latin typeface="Times New Roman"/>
                          <a:cs typeface="Times New Roman"/>
                        </a:rPr>
                        <a:t>d.</a:t>
                      </a:r>
                      <a:r>
                        <a:rPr lang="en-US" sz="1100" b="0" u="none" baseline="0" dirty="0" smtClean="0">
                          <a:uFillTx/>
                          <a:latin typeface="Times New Roman"/>
                          <a:cs typeface="Times New Roman"/>
                        </a:rPr>
                        <a:t> </a:t>
                      </a:r>
                      <a:r>
                        <a:rPr sz="1100" b="1" u="sng" dirty="0" smtClean="0">
                          <a:uFill>
                            <a:solidFill>
                              <a:srgbClr val="000000"/>
                            </a:solidFill>
                          </a:uFill>
                          <a:latin typeface="Calibri"/>
                          <a:cs typeface="Calibri"/>
                        </a:rPr>
                        <a:t>Re-work</a:t>
                      </a:r>
                      <a:r>
                        <a:rPr sz="1100" b="1" u="sng" spc="85" dirty="0" smtClean="0">
                          <a:uFill>
                            <a:solidFill>
                              <a:srgbClr val="000000"/>
                            </a:solidFill>
                          </a:uFill>
                          <a:latin typeface="Calibri"/>
                          <a:cs typeface="Calibri"/>
                        </a:rPr>
                        <a:t> </a:t>
                      </a:r>
                      <a:r>
                        <a:rPr sz="1100" b="1" u="sng" dirty="0">
                          <a:uFill>
                            <a:solidFill>
                              <a:srgbClr val="000000"/>
                            </a:solidFill>
                          </a:uFill>
                          <a:latin typeface="Calibri"/>
                          <a:cs typeface="Calibri"/>
                        </a:rPr>
                        <a:t>at</a:t>
                      </a:r>
                      <a:r>
                        <a:rPr sz="1100" b="1" u="sng" spc="80" dirty="0">
                          <a:uFill>
                            <a:solidFill>
                              <a:srgbClr val="000000"/>
                            </a:solidFill>
                          </a:uFill>
                          <a:latin typeface="Calibri"/>
                          <a:cs typeface="Calibri"/>
                        </a:rPr>
                        <a:t> </a:t>
                      </a:r>
                      <a:r>
                        <a:rPr sz="1100" b="1" u="sng" dirty="0">
                          <a:uFill>
                            <a:solidFill>
                              <a:srgbClr val="000000"/>
                            </a:solidFill>
                          </a:uFill>
                          <a:latin typeface="Calibri"/>
                          <a:cs typeface="Calibri"/>
                        </a:rPr>
                        <a:t>multiple</a:t>
                      </a:r>
                      <a:r>
                        <a:rPr sz="1100" b="1" u="sng" spc="95" dirty="0">
                          <a:uFill>
                            <a:solidFill>
                              <a:srgbClr val="000000"/>
                            </a:solidFill>
                          </a:uFill>
                          <a:latin typeface="Calibri"/>
                          <a:cs typeface="Calibri"/>
                        </a:rPr>
                        <a:t> </a:t>
                      </a:r>
                      <a:r>
                        <a:rPr sz="1100" b="1" u="sng" dirty="0">
                          <a:uFill>
                            <a:solidFill>
                              <a:srgbClr val="000000"/>
                            </a:solidFill>
                          </a:uFill>
                          <a:latin typeface="Calibri"/>
                          <a:cs typeface="Calibri"/>
                        </a:rPr>
                        <a:t>RCC</a:t>
                      </a:r>
                      <a:r>
                        <a:rPr sz="1100" b="1" u="sng" spc="80" dirty="0">
                          <a:uFill>
                            <a:solidFill>
                              <a:srgbClr val="000000"/>
                            </a:solidFill>
                          </a:uFill>
                          <a:latin typeface="Calibri"/>
                          <a:cs typeface="Calibri"/>
                        </a:rPr>
                        <a:t> </a:t>
                      </a:r>
                      <a:r>
                        <a:rPr sz="1100" b="1" u="sng" dirty="0">
                          <a:uFill>
                            <a:solidFill>
                              <a:srgbClr val="000000"/>
                            </a:solidFill>
                          </a:uFill>
                          <a:latin typeface="Calibri"/>
                          <a:cs typeface="Calibri"/>
                        </a:rPr>
                        <a:t>structure</a:t>
                      </a:r>
                      <a:r>
                        <a:rPr sz="1100" b="1" dirty="0">
                          <a:latin typeface="Calibri"/>
                          <a:cs typeface="Calibri"/>
                        </a:rPr>
                        <a:t>:</a:t>
                      </a:r>
                      <a:r>
                        <a:rPr sz="1100" b="1" spc="80" dirty="0">
                          <a:latin typeface="Calibri"/>
                          <a:cs typeface="Calibri"/>
                        </a:rPr>
                        <a:t> </a:t>
                      </a:r>
                      <a:r>
                        <a:rPr sz="1100" dirty="0">
                          <a:latin typeface="Calibri"/>
                          <a:cs typeface="Calibri"/>
                        </a:rPr>
                        <a:t>It</a:t>
                      </a:r>
                      <a:r>
                        <a:rPr sz="1100" spc="85" dirty="0">
                          <a:latin typeface="Calibri"/>
                          <a:cs typeface="Calibri"/>
                        </a:rPr>
                        <a:t> </a:t>
                      </a:r>
                      <a:r>
                        <a:rPr sz="1100" dirty="0">
                          <a:latin typeface="Calibri"/>
                          <a:cs typeface="Calibri"/>
                        </a:rPr>
                        <a:t>was</a:t>
                      </a:r>
                      <a:r>
                        <a:rPr sz="1100" spc="85" dirty="0">
                          <a:latin typeface="Calibri"/>
                          <a:cs typeface="Calibri"/>
                        </a:rPr>
                        <a:t> </a:t>
                      </a:r>
                      <a:r>
                        <a:rPr sz="1100" dirty="0">
                          <a:latin typeface="Calibri"/>
                          <a:cs typeface="Calibri"/>
                        </a:rPr>
                        <a:t>observed</a:t>
                      </a:r>
                      <a:r>
                        <a:rPr sz="1100" spc="85" dirty="0">
                          <a:latin typeface="Calibri"/>
                          <a:cs typeface="Calibri"/>
                        </a:rPr>
                        <a:t> </a:t>
                      </a:r>
                      <a:r>
                        <a:rPr sz="1100" dirty="0">
                          <a:latin typeface="Calibri"/>
                          <a:cs typeface="Calibri"/>
                        </a:rPr>
                        <a:t>that</a:t>
                      </a:r>
                      <a:r>
                        <a:rPr sz="1100" spc="65" dirty="0">
                          <a:latin typeface="Calibri"/>
                          <a:cs typeface="Calibri"/>
                        </a:rPr>
                        <a:t> </a:t>
                      </a:r>
                      <a:r>
                        <a:rPr sz="1100" dirty="0">
                          <a:latin typeface="Calibri"/>
                          <a:cs typeface="Calibri"/>
                        </a:rPr>
                        <a:t>in</a:t>
                      </a:r>
                      <a:r>
                        <a:rPr sz="1100" spc="70" dirty="0">
                          <a:latin typeface="Calibri"/>
                          <a:cs typeface="Calibri"/>
                        </a:rPr>
                        <a:t> </a:t>
                      </a:r>
                      <a:r>
                        <a:rPr sz="1100" dirty="0">
                          <a:latin typeface="Calibri"/>
                          <a:cs typeface="Calibri"/>
                        </a:rPr>
                        <a:t>three</a:t>
                      </a:r>
                      <a:r>
                        <a:rPr sz="1100" spc="80" dirty="0">
                          <a:latin typeface="Calibri"/>
                          <a:cs typeface="Calibri"/>
                        </a:rPr>
                        <a:t> </a:t>
                      </a:r>
                      <a:r>
                        <a:rPr sz="1100" dirty="0">
                          <a:latin typeface="Calibri"/>
                          <a:cs typeface="Calibri"/>
                        </a:rPr>
                        <a:t>instances,</a:t>
                      </a:r>
                      <a:r>
                        <a:rPr sz="1100" spc="75" dirty="0">
                          <a:latin typeface="Calibri"/>
                          <a:cs typeface="Calibri"/>
                        </a:rPr>
                        <a:t> </a:t>
                      </a:r>
                      <a:r>
                        <a:rPr sz="1100" dirty="0">
                          <a:latin typeface="Calibri"/>
                          <a:cs typeface="Calibri"/>
                        </a:rPr>
                        <a:t>rework</a:t>
                      </a:r>
                      <a:r>
                        <a:rPr sz="1100" spc="85" dirty="0">
                          <a:latin typeface="Calibri"/>
                          <a:cs typeface="Calibri"/>
                        </a:rPr>
                        <a:t> </a:t>
                      </a:r>
                      <a:r>
                        <a:rPr sz="1100" dirty="0">
                          <a:latin typeface="Calibri"/>
                          <a:cs typeface="Calibri"/>
                        </a:rPr>
                        <a:t>and</a:t>
                      </a:r>
                      <a:r>
                        <a:rPr sz="1100" spc="80" dirty="0">
                          <a:latin typeface="Calibri"/>
                          <a:cs typeface="Calibri"/>
                        </a:rPr>
                        <a:t> </a:t>
                      </a:r>
                      <a:r>
                        <a:rPr sz="1100" dirty="0">
                          <a:latin typeface="Calibri"/>
                          <a:cs typeface="Calibri"/>
                        </a:rPr>
                        <a:t>repair</a:t>
                      </a:r>
                      <a:r>
                        <a:rPr sz="1100" spc="90" dirty="0">
                          <a:latin typeface="Calibri"/>
                          <a:cs typeface="Calibri"/>
                        </a:rPr>
                        <a:t> </a:t>
                      </a:r>
                      <a:r>
                        <a:rPr sz="1100" spc="-10" dirty="0">
                          <a:latin typeface="Calibri"/>
                          <a:cs typeface="Calibri"/>
                        </a:rPr>
                        <a:t>activities </a:t>
                      </a:r>
                      <a:r>
                        <a:rPr lang="en-US" sz="1100" spc="-10" dirty="0" smtClean="0">
                          <a:latin typeface="Calibri"/>
                          <a:cs typeface="Calibri"/>
                        </a:rPr>
                        <a:t>  </a:t>
                      </a:r>
                      <a:r>
                        <a:rPr sz="1100" dirty="0" smtClean="0">
                          <a:latin typeface="Calibri"/>
                          <a:cs typeface="Calibri"/>
                        </a:rPr>
                        <a:t>had</a:t>
                      </a:r>
                      <a:r>
                        <a:rPr sz="1100" spc="80" dirty="0" smtClean="0">
                          <a:latin typeface="Calibri"/>
                          <a:cs typeface="Calibri"/>
                        </a:rPr>
                        <a:t> </a:t>
                      </a:r>
                      <a:r>
                        <a:rPr sz="1100" dirty="0">
                          <a:latin typeface="Calibri"/>
                          <a:cs typeface="Calibri"/>
                        </a:rPr>
                        <a:t>to</a:t>
                      </a:r>
                      <a:r>
                        <a:rPr sz="1100" spc="85" dirty="0">
                          <a:latin typeface="Calibri"/>
                          <a:cs typeface="Calibri"/>
                        </a:rPr>
                        <a:t> </a:t>
                      </a:r>
                      <a:r>
                        <a:rPr sz="1100" dirty="0">
                          <a:latin typeface="Calibri"/>
                          <a:cs typeface="Calibri"/>
                        </a:rPr>
                        <a:t>be</a:t>
                      </a:r>
                      <a:r>
                        <a:rPr sz="1100" spc="85" dirty="0">
                          <a:latin typeface="Calibri"/>
                          <a:cs typeface="Calibri"/>
                        </a:rPr>
                        <a:t> </a:t>
                      </a:r>
                      <a:r>
                        <a:rPr sz="1100" dirty="0">
                          <a:latin typeface="Calibri"/>
                          <a:cs typeface="Calibri"/>
                        </a:rPr>
                        <a:t>carried</a:t>
                      </a:r>
                      <a:r>
                        <a:rPr sz="1100" spc="95" dirty="0">
                          <a:latin typeface="Calibri"/>
                          <a:cs typeface="Calibri"/>
                        </a:rPr>
                        <a:t> </a:t>
                      </a:r>
                      <a:r>
                        <a:rPr sz="1100" dirty="0">
                          <a:latin typeface="Calibri"/>
                          <a:cs typeface="Calibri"/>
                        </a:rPr>
                        <a:t>out</a:t>
                      </a:r>
                      <a:r>
                        <a:rPr sz="1100" spc="85" dirty="0">
                          <a:latin typeface="Calibri"/>
                          <a:cs typeface="Calibri"/>
                        </a:rPr>
                        <a:t> </a:t>
                      </a:r>
                      <a:r>
                        <a:rPr sz="1100" dirty="0">
                          <a:latin typeface="Calibri"/>
                          <a:cs typeface="Calibri"/>
                        </a:rPr>
                        <a:t>on</a:t>
                      </a:r>
                      <a:r>
                        <a:rPr sz="1100" spc="100" dirty="0">
                          <a:latin typeface="Calibri"/>
                          <a:cs typeface="Calibri"/>
                        </a:rPr>
                        <a:t> </a:t>
                      </a:r>
                      <a:r>
                        <a:rPr sz="1100" dirty="0">
                          <a:latin typeface="Calibri"/>
                          <a:cs typeface="Calibri"/>
                        </a:rPr>
                        <a:t>RCC</a:t>
                      </a:r>
                      <a:r>
                        <a:rPr sz="1100" spc="95" dirty="0">
                          <a:latin typeface="Calibri"/>
                          <a:cs typeface="Calibri"/>
                        </a:rPr>
                        <a:t> </a:t>
                      </a:r>
                      <a:r>
                        <a:rPr sz="1100" dirty="0">
                          <a:latin typeface="Calibri"/>
                          <a:cs typeface="Calibri"/>
                        </a:rPr>
                        <a:t>columns,</a:t>
                      </a:r>
                      <a:r>
                        <a:rPr sz="1100" spc="95" dirty="0">
                          <a:latin typeface="Calibri"/>
                          <a:cs typeface="Calibri"/>
                        </a:rPr>
                        <a:t> </a:t>
                      </a:r>
                      <a:r>
                        <a:rPr sz="1100" dirty="0">
                          <a:latin typeface="Calibri"/>
                          <a:cs typeface="Calibri"/>
                        </a:rPr>
                        <a:t>indicating</a:t>
                      </a:r>
                      <a:r>
                        <a:rPr sz="1100" spc="80" dirty="0">
                          <a:latin typeface="Calibri"/>
                          <a:cs typeface="Calibri"/>
                        </a:rPr>
                        <a:t> </a:t>
                      </a:r>
                      <a:r>
                        <a:rPr sz="1100" dirty="0">
                          <a:latin typeface="Calibri"/>
                          <a:cs typeface="Calibri"/>
                        </a:rPr>
                        <a:t>deficiencies</a:t>
                      </a:r>
                      <a:r>
                        <a:rPr sz="1100" spc="75" dirty="0">
                          <a:latin typeface="Calibri"/>
                          <a:cs typeface="Calibri"/>
                        </a:rPr>
                        <a:t> </a:t>
                      </a:r>
                      <a:r>
                        <a:rPr sz="1100" dirty="0">
                          <a:latin typeface="Calibri"/>
                          <a:cs typeface="Calibri"/>
                        </a:rPr>
                        <a:t>in</a:t>
                      </a:r>
                      <a:r>
                        <a:rPr sz="1100" spc="75" dirty="0">
                          <a:latin typeface="Calibri"/>
                          <a:cs typeface="Calibri"/>
                        </a:rPr>
                        <a:t> </a:t>
                      </a:r>
                      <a:r>
                        <a:rPr sz="1100" dirty="0">
                          <a:latin typeface="Calibri"/>
                          <a:cs typeface="Calibri"/>
                        </a:rPr>
                        <a:t>the</a:t>
                      </a:r>
                      <a:r>
                        <a:rPr sz="1100" spc="95" dirty="0">
                          <a:latin typeface="Calibri"/>
                          <a:cs typeface="Calibri"/>
                        </a:rPr>
                        <a:t> </a:t>
                      </a:r>
                      <a:r>
                        <a:rPr sz="1100" dirty="0">
                          <a:latin typeface="Calibri"/>
                          <a:cs typeface="Calibri"/>
                        </a:rPr>
                        <a:t>initial</a:t>
                      </a:r>
                      <a:r>
                        <a:rPr sz="1100" spc="70" dirty="0">
                          <a:latin typeface="Calibri"/>
                          <a:cs typeface="Calibri"/>
                        </a:rPr>
                        <a:t> </a:t>
                      </a:r>
                      <a:r>
                        <a:rPr sz="1100" dirty="0">
                          <a:latin typeface="Calibri"/>
                          <a:cs typeface="Calibri"/>
                        </a:rPr>
                        <a:t>construction</a:t>
                      </a:r>
                      <a:r>
                        <a:rPr sz="1100" spc="80" dirty="0">
                          <a:latin typeface="Calibri"/>
                          <a:cs typeface="Calibri"/>
                        </a:rPr>
                        <a:t> </a:t>
                      </a:r>
                      <a:r>
                        <a:rPr sz="1100" dirty="0">
                          <a:latin typeface="Calibri"/>
                          <a:cs typeface="Calibri"/>
                        </a:rPr>
                        <a:t>quality.</a:t>
                      </a:r>
                      <a:r>
                        <a:rPr sz="1100" spc="75" dirty="0">
                          <a:latin typeface="Calibri"/>
                          <a:cs typeface="Calibri"/>
                        </a:rPr>
                        <a:t> </a:t>
                      </a:r>
                      <a:r>
                        <a:rPr sz="1100" spc="-10" dirty="0">
                          <a:latin typeface="Calibri"/>
                          <a:cs typeface="Calibri"/>
                        </a:rPr>
                        <a:t>Further, </a:t>
                      </a:r>
                      <a:r>
                        <a:rPr sz="1100" dirty="0">
                          <a:latin typeface="Calibri"/>
                          <a:cs typeface="Calibri"/>
                        </a:rPr>
                        <a:t>no</a:t>
                      </a:r>
                      <a:r>
                        <a:rPr sz="1100" spc="-10" dirty="0">
                          <a:latin typeface="Calibri"/>
                          <a:cs typeface="Calibri"/>
                        </a:rPr>
                        <a:t> </a:t>
                      </a:r>
                      <a:r>
                        <a:rPr sz="1100" dirty="0">
                          <a:latin typeface="Calibri"/>
                          <a:cs typeface="Calibri"/>
                        </a:rPr>
                        <a:t>Corrective</a:t>
                      </a:r>
                      <a:r>
                        <a:rPr sz="1100" spc="-5" dirty="0">
                          <a:latin typeface="Calibri"/>
                          <a:cs typeface="Calibri"/>
                        </a:rPr>
                        <a:t> </a:t>
                      </a:r>
                      <a:r>
                        <a:rPr sz="1100" dirty="0">
                          <a:latin typeface="Calibri"/>
                          <a:cs typeface="Calibri"/>
                        </a:rPr>
                        <a:t>and</a:t>
                      </a:r>
                      <a:r>
                        <a:rPr sz="1100" spc="10" dirty="0">
                          <a:latin typeface="Calibri"/>
                          <a:cs typeface="Calibri"/>
                        </a:rPr>
                        <a:t> </a:t>
                      </a:r>
                      <a:r>
                        <a:rPr sz="1100" dirty="0">
                          <a:latin typeface="Calibri"/>
                          <a:cs typeface="Calibri"/>
                        </a:rPr>
                        <a:t>Preventive</a:t>
                      </a:r>
                      <a:r>
                        <a:rPr sz="1100" spc="-15" dirty="0">
                          <a:latin typeface="Calibri"/>
                          <a:cs typeface="Calibri"/>
                        </a:rPr>
                        <a:t> </a:t>
                      </a:r>
                      <a:r>
                        <a:rPr sz="1100" dirty="0">
                          <a:latin typeface="Calibri"/>
                          <a:cs typeface="Calibri"/>
                        </a:rPr>
                        <a:t>Action</a:t>
                      </a:r>
                      <a:r>
                        <a:rPr sz="1100" spc="-15" dirty="0">
                          <a:latin typeface="Calibri"/>
                          <a:cs typeface="Calibri"/>
                        </a:rPr>
                        <a:t> </a:t>
                      </a:r>
                      <a:r>
                        <a:rPr sz="1100" dirty="0">
                          <a:latin typeface="Calibri"/>
                          <a:cs typeface="Calibri"/>
                        </a:rPr>
                        <a:t>(CAPA) was</a:t>
                      </a:r>
                      <a:r>
                        <a:rPr sz="1100" spc="-10" dirty="0">
                          <a:latin typeface="Calibri"/>
                          <a:cs typeface="Calibri"/>
                        </a:rPr>
                        <a:t> </a:t>
                      </a:r>
                      <a:r>
                        <a:rPr sz="1100" dirty="0">
                          <a:latin typeface="Calibri"/>
                          <a:cs typeface="Calibri"/>
                        </a:rPr>
                        <a:t>raised to</a:t>
                      </a:r>
                      <a:r>
                        <a:rPr sz="1100" spc="-5" dirty="0">
                          <a:latin typeface="Calibri"/>
                          <a:cs typeface="Calibri"/>
                        </a:rPr>
                        <a:t> </a:t>
                      </a:r>
                      <a:r>
                        <a:rPr sz="1100" dirty="0">
                          <a:latin typeface="Calibri"/>
                          <a:cs typeface="Calibri"/>
                        </a:rPr>
                        <a:t>address</a:t>
                      </a:r>
                      <a:r>
                        <a:rPr sz="1100" spc="-10" dirty="0">
                          <a:latin typeface="Calibri"/>
                          <a:cs typeface="Calibri"/>
                        </a:rPr>
                        <a:t> </a:t>
                      </a:r>
                      <a:r>
                        <a:rPr sz="1100" dirty="0">
                          <a:latin typeface="Calibri"/>
                          <a:cs typeface="Calibri"/>
                        </a:rPr>
                        <a:t>the</a:t>
                      </a:r>
                      <a:r>
                        <a:rPr sz="1100" spc="-5" dirty="0">
                          <a:latin typeface="Calibri"/>
                          <a:cs typeface="Calibri"/>
                        </a:rPr>
                        <a:t> </a:t>
                      </a:r>
                      <a:r>
                        <a:rPr sz="1100" dirty="0">
                          <a:latin typeface="Calibri"/>
                          <a:cs typeface="Calibri"/>
                        </a:rPr>
                        <a:t>underlying</a:t>
                      </a:r>
                      <a:r>
                        <a:rPr sz="1100" spc="-20" dirty="0">
                          <a:latin typeface="Calibri"/>
                          <a:cs typeface="Calibri"/>
                        </a:rPr>
                        <a:t> </a:t>
                      </a:r>
                      <a:r>
                        <a:rPr sz="1100" dirty="0">
                          <a:latin typeface="Calibri"/>
                          <a:cs typeface="Calibri"/>
                        </a:rPr>
                        <a:t>cause</a:t>
                      </a:r>
                      <a:r>
                        <a:rPr sz="1100" spc="-5" dirty="0">
                          <a:latin typeface="Calibri"/>
                          <a:cs typeface="Calibri"/>
                        </a:rPr>
                        <a:t> </a:t>
                      </a:r>
                      <a:r>
                        <a:rPr sz="1100" dirty="0">
                          <a:latin typeface="Calibri"/>
                          <a:cs typeface="Calibri"/>
                        </a:rPr>
                        <a:t>of these</a:t>
                      </a:r>
                      <a:r>
                        <a:rPr sz="1100" spc="-20" dirty="0">
                          <a:latin typeface="Calibri"/>
                          <a:cs typeface="Calibri"/>
                        </a:rPr>
                        <a:t> </a:t>
                      </a:r>
                      <a:r>
                        <a:rPr sz="1100" spc="-10" dirty="0" smtClean="0">
                          <a:latin typeface="Calibri"/>
                          <a:cs typeface="Calibri"/>
                        </a:rPr>
                        <a:t>defects.</a:t>
                      </a:r>
                      <a:endParaRPr sz="1100" dirty="0" smtClean="0">
                        <a:latin typeface="Calibri"/>
                        <a:cs typeface="Calibri"/>
                      </a:endParaRPr>
                    </a:p>
                    <a:p>
                      <a:pPr>
                        <a:lnSpc>
                          <a:spcPct val="100000"/>
                        </a:lnSpc>
                      </a:pPr>
                      <a:endParaRPr lang="en-US" sz="1100" dirty="0" smtClean="0">
                        <a:latin typeface="Times New Roman"/>
                        <a:cs typeface="Times New Roman"/>
                      </a:endParaRPr>
                    </a:p>
                    <a:p>
                      <a:pPr>
                        <a:lnSpc>
                          <a:spcPct val="100000"/>
                        </a:lnSpc>
                      </a:pPr>
                      <a:endParaRPr lang="en-US"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marL="69850" algn="ctr">
                        <a:lnSpc>
                          <a:spcPct val="100000"/>
                        </a:lnSpc>
                        <a:spcBef>
                          <a:spcPts val="5"/>
                        </a:spcBef>
                      </a:pPr>
                      <a:r>
                        <a:rPr sz="1100" b="1" dirty="0" smtClean="0">
                          <a:latin typeface="Calibri"/>
                          <a:cs typeface="Calibri"/>
                        </a:rPr>
                        <a:t>Re-work</a:t>
                      </a:r>
                      <a:r>
                        <a:rPr sz="1100" b="1" spc="-5" dirty="0" smtClean="0">
                          <a:latin typeface="Calibri"/>
                          <a:cs typeface="Calibri"/>
                        </a:rPr>
                        <a:t> </a:t>
                      </a:r>
                      <a:r>
                        <a:rPr sz="1100" b="1" dirty="0">
                          <a:latin typeface="Calibri"/>
                          <a:cs typeface="Calibri"/>
                        </a:rPr>
                        <a:t>and</a:t>
                      </a:r>
                      <a:r>
                        <a:rPr sz="1100" b="1" spc="-10" dirty="0">
                          <a:latin typeface="Calibri"/>
                          <a:cs typeface="Calibri"/>
                        </a:rPr>
                        <a:t> </a:t>
                      </a:r>
                      <a:r>
                        <a:rPr sz="1100" b="1" dirty="0">
                          <a:latin typeface="Calibri"/>
                          <a:cs typeface="Calibri"/>
                        </a:rPr>
                        <a:t>repair</a:t>
                      </a:r>
                      <a:r>
                        <a:rPr sz="1100" b="1" spc="-15" dirty="0">
                          <a:latin typeface="Calibri"/>
                          <a:cs typeface="Calibri"/>
                        </a:rPr>
                        <a:t> </a:t>
                      </a:r>
                      <a:r>
                        <a:rPr sz="1100" b="1" dirty="0">
                          <a:latin typeface="Calibri"/>
                          <a:cs typeface="Calibri"/>
                        </a:rPr>
                        <a:t>work observed</a:t>
                      </a:r>
                      <a:r>
                        <a:rPr sz="1100" b="1" spc="-25" dirty="0">
                          <a:latin typeface="Calibri"/>
                          <a:cs typeface="Calibri"/>
                        </a:rPr>
                        <a:t> </a:t>
                      </a:r>
                      <a:r>
                        <a:rPr sz="1100" b="1" dirty="0">
                          <a:latin typeface="Calibri"/>
                          <a:cs typeface="Calibri"/>
                        </a:rPr>
                        <a:t>for</a:t>
                      </a:r>
                      <a:r>
                        <a:rPr sz="1100" b="1" spc="5" dirty="0">
                          <a:latin typeface="Calibri"/>
                          <a:cs typeface="Calibri"/>
                        </a:rPr>
                        <a:t> </a:t>
                      </a:r>
                      <a:r>
                        <a:rPr sz="1100" b="1" dirty="0">
                          <a:latin typeface="Calibri"/>
                          <a:cs typeface="Calibri"/>
                        </a:rPr>
                        <a:t>multiple RCC</a:t>
                      </a:r>
                      <a:r>
                        <a:rPr sz="1100" b="1" spc="25" dirty="0">
                          <a:latin typeface="Calibri"/>
                          <a:cs typeface="Calibri"/>
                        </a:rPr>
                        <a:t> </a:t>
                      </a:r>
                      <a:r>
                        <a:rPr sz="1100" b="1" dirty="0">
                          <a:latin typeface="Calibri"/>
                          <a:cs typeface="Calibri"/>
                        </a:rPr>
                        <a:t>structural </a:t>
                      </a:r>
                      <a:r>
                        <a:rPr sz="1100" b="1" spc="-10" dirty="0" smtClean="0">
                          <a:latin typeface="Calibri"/>
                          <a:cs typeface="Calibri"/>
                        </a:rPr>
                        <a:t>elemen</a:t>
                      </a:r>
                      <a:r>
                        <a:rPr lang="en-US" sz="1100" b="1" spc="-10" dirty="0" smtClean="0">
                          <a:latin typeface="Calibri"/>
                          <a:cs typeface="Calibri"/>
                        </a:rPr>
                        <a:t>t</a:t>
                      </a:r>
                    </a:p>
                    <a:p>
                      <a:pPr marL="69850" algn="ctr">
                        <a:lnSpc>
                          <a:spcPct val="100000"/>
                        </a:lnSpc>
                        <a:spcBef>
                          <a:spcPts val="5"/>
                        </a:spcBef>
                      </a:pPr>
                      <a:endParaRPr lang="en-US" sz="1100" b="1" spc="-10" dirty="0" smtClean="0">
                        <a:latin typeface="Calibri"/>
                        <a:cs typeface="Calibri"/>
                      </a:endParaRPr>
                    </a:p>
                    <a:p>
                      <a:pPr marL="69850" algn="ctr">
                        <a:lnSpc>
                          <a:spcPct val="100000"/>
                        </a:lnSpc>
                        <a:spcBef>
                          <a:spcPts val="5"/>
                        </a:spcBef>
                      </a:pPr>
                      <a:endParaRPr lang="en-US" sz="1100" b="1" spc="-10" dirty="0" smtClean="0">
                        <a:latin typeface="Calibri"/>
                        <a:cs typeface="Calibri"/>
                      </a:endParaRPr>
                    </a:p>
                    <a:p>
                      <a:pPr marL="69850" algn="ctr">
                        <a:lnSpc>
                          <a:spcPct val="100000"/>
                        </a:lnSpc>
                        <a:spcBef>
                          <a:spcPts val="5"/>
                        </a:spcBef>
                      </a:pPr>
                      <a:r>
                        <a:rPr lang="en-US" sz="1100" b="1" spc="-10" dirty="0" smtClean="0">
                          <a:latin typeface="Calibri"/>
                          <a:cs typeface="Calibri"/>
                        </a:rPr>
                        <a:t>Closing</a:t>
                      </a:r>
                      <a:r>
                        <a:rPr lang="en-US" sz="1100" b="1" spc="-10" baseline="0" dirty="0" smtClean="0">
                          <a:latin typeface="Calibri"/>
                          <a:cs typeface="Calibri"/>
                        </a:rPr>
                        <a:t> point </a:t>
                      </a:r>
                    </a:p>
                    <a:p>
                      <a:pPr algn="just"/>
                      <a:r>
                        <a:rPr lang="en-US" sz="1200" dirty="0" smtClean="0">
                          <a:latin typeface="Calibri" pitchFamily="34" charset="0"/>
                          <a:cs typeface="Calibri" pitchFamily="34" charset="0"/>
                        </a:rPr>
                        <a:t>All affected RCC columns were </a:t>
                      </a:r>
                      <a:r>
                        <a:rPr lang="en-US" sz="1200" b="1" dirty="0" smtClean="0">
                          <a:latin typeface="Calibri" pitchFamily="34" charset="0"/>
                          <a:cs typeface="Calibri" pitchFamily="34" charset="0"/>
                        </a:rPr>
                        <a:t>properly repaired</a:t>
                      </a:r>
                      <a:r>
                        <a:rPr lang="en-US" sz="1200" dirty="0" smtClean="0">
                          <a:latin typeface="Calibri" pitchFamily="34" charset="0"/>
                          <a:cs typeface="Calibri" pitchFamily="34" charset="0"/>
                        </a:rPr>
                        <a:t> using </a:t>
                      </a:r>
                      <a:r>
                        <a:rPr lang="en-US" sz="1200" b="1" dirty="0" smtClean="0">
                          <a:latin typeface="Calibri" pitchFamily="34" charset="0"/>
                          <a:cs typeface="Calibri" pitchFamily="34" charset="0"/>
                        </a:rPr>
                        <a:t>approved repair methodology and GP2 repair mortar</a:t>
                      </a:r>
                      <a:r>
                        <a:rPr lang="en-US" sz="1200" dirty="0" smtClean="0">
                          <a:latin typeface="Calibri" pitchFamily="34" charset="0"/>
                          <a:cs typeface="Calibri" pitchFamily="34" charset="0"/>
                        </a:rPr>
                        <a:t>.</a:t>
                      </a:r>
                    </a:p>
                    <a:p>
                      <a:pPr algn="just"/>
                      <a:r>
                        <a:rPr lang="en-US" sz="1200" dirty="0" smtClean="0">
                          <a:latin typeface="Calibri" pitchFamily="34" charset="0"/>
                          <a:cs typeface="Calibri" pitchFamily="34" charset="0"/>
                        </a:rPr>
                        <a:t>Repairs were </a:t>
                      </a:r>
                      <a:r>
                        <a:rPr lang="en-US" sz="1200" b="1" dirty="0" smtClean="0">
                          <a:latin typeface="Calibri" pitchFamily="34" charset="0"/>
                          <a:cs typeface="Calibri" pitchFamily="34" charset="0"/>
                        </a:rPr>
                        <a:t>inspected and verified</a:t>
                      </a:r>
                      <a:r>
                        <a:rPr lang="en-US" sz="1200" dirty="0" smtClean="0">
                          <a:latin typeface="Calibri" pitchFamily="34" charset="0"/>
                          <a:cs typeface="Calibri" pitchFamily="34" charset="0"/>
                        </a:rPr>
                        <a:t> by the QA/QC team and found satisfactory.</a:t>
                      </a:r>
                    </a:p>
                    <a:p>
                      <a:pPr algn="just"/>
                      <a:r>
                        <a:rPr lang="en-US" sz="1200" dirty="0" smtClean="0">
                          <a:latin typeface="Calibri" pitchFamily="34" charset="0"/>
                          <a:cs typeface="Calibri" pitchFamily="34" charset="0"/>
                        </a:rPr>
                        <a:t>A </a:t>
                      </a:r>
                      <a:r>
                        <a:rPr lang="en-US" sz="1200" b="1" dirty="0" smtClean="0">
                          <a:latin typeface="Calibri" pitchFamily="34" charset="0"/>
                          <a:cs typeface="Calibri" pitchFamily="34" charset="0"/>
                        </a:rPr>
                        <a:t>formal CAPA has now been raised</a:t>
                      </a:r>
                      <a:r>
                        <a:rPr lang="en-US" sz="1200" dirty="0" smtClean="0">
                          <a:latin typeface="Calibri" pitchFamily="34" charset="0"/>
                          <a:cs typeface="Calibri" pitchFamily="34" charset="0"/>
                        </a:rPr>
                        <a:t> for the identified instances, documenting root causes and corrective actions.</a:t>
                      </a:r>
                    </a:p>
                    <a:p>
                      <a:pPr marL="69850" algn="ctr">
                        <a:lnSpc>
                          <a:spcPct val="100000"/>
                        </a:lnSpc>
                        <a:spcBef>
                          <a:spcPts val="5"/>
                        </a:spcBef>
                      </a:pPr>
                      <a:endParaRPr lang="en-US" sz="1100" b="1" spc="-10" dirty="0" smtClean="0">
                        <a:latin typeface="Calibri"/>
                        <a:cs typeface="Calibri"/>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B w="9525">
                      <a:solidFill>
                        <a:srgbClr val="A3A000"/>
                      </a:solidFill>
                      <a:prstDash val="solid"/>
                    </a:lnB>
                  </a:tcPr>
                </a:tc>
              </a:tr>
              <a:tr h="153521">
                <a:tc rowSpan="2">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133350">
                <a:tc vMerge="1">
                  <a:txBody>
                    <a:bodyPr/>
                    <a:lstStyle/>
                    <a:p>
                      <a:endParaRPr/>
                    </a:p>
                  </a:txBody>
                  <a:tcPr marL="0" marR="0" marT="5397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234"/>
                        </a:spcBef>
                      </a:pPr>
                      <a:r>
                        <a:rPr sz="1300" spc="-25" dirty="0">
                          <a:latin typeface="Gadugi"/>
                          <a:cs typeface="Gadugi"/>
                        </a:rPr>
                        <a:t>AC1</a:t>
                      </a:r>
                      <a:endParaRPr sz="1300">
                        <a:latin typeface="Gadugi"/>
                        <a:cs typeface="Gadugi"/>
                      </a:endParaRPr>
                    </a:p>
                  </a:txBody>
                  <a:tcPr marL="0" marR="0" marT="26333"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296395">
                <a:tc rowSpan="2">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29844"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341779">
                <a:tc vMerge="1">
                  <a:txBody>
                    <a:bodyPr/>
                    <a:lstStyle/>
                    <a:p>
                      <a:endParaRPr/>
                    </a:p>
                  </a:txBody>
                  <a:tcPr marL="0" marR="0" marT="4508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15303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7">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394447">
                <a:tc rowSpan="2">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lnB w="9525">
                      <a:solidFill>
                        <a:srgbClr val="A3A000"/>
                      </a:solidFill>
                      <a:prstDash val="solid"/>
                    </a:lnB>
                  </a:tcPr>
                </a:tc>
              </a:tr>
              <a:tr h="61072">
                <a:tc vMerge="1">
                  <a:txBody>
                    <a:bodyPr/>
                    <a:lstStyle/>
                    <a:p>
                      <a:endParaRPr/>
                    </a:p>
                  </a:txBody>
                  <a:tcPr marL="0" marR="0" marT="4508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15303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2">
                  <a:txBody>
                    <a:bodyPr/>
                    <a:lstStyle/>
                    <a:p>
                      <a:pPr>
                        <a:lnSpc>
                          <a:spcPct val="100000"/>
                        </a:lnSpc>
                        <a:spcBef>
                          <a:spcPts val="234"/>
                        </a:spcBef>
                      </a:pPr>
                      <a:r>
                        <a:rPr sz="1300" spc="-25" dirty="0">
                          <a:latin typeface="Gadugi"/>
                          <a:cs typeface="Gadugi"/>
                        </a:rPr>
                        <a:t>AC2</a:t>
                      </a:r>
                      <a:endParaRPr sz="1300">
                        <a:latin typeface="Gadugi"/>
                        <a:cs typeface="Gadugi"/>
                      </a:endParaRPr>
                    </a:p>
                  </a:txBody>
                  <a:tcPr marL="0" marR="0" marT="26333"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368673">
                <a:tc rowSpan="2">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29844"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101413">
                <a:tc vMerge="1">
                  <a:txBody>
                    <a:bodyPr/>
                    <a:lstStyle/>
                    <a:p>
                      <a:endParaRPr/>
                    </a:p>
                  </a:txBody>
                  <a:tcPr marL="0" marR="0" marT="5397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55879"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7">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0707">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bl>
          </a:graphicData>
        </a:graphic>
      </p:graphicFrame>
      <p:grpSp>
        <p:nvGrpSpPr>
          <p:cNvPr id="39" name="object 39"/>
          <p:cNvGrpSpPr/>
          <p:nvPr/>
        </p:nvGrpSpPr>
        <p:grpSpPr>
          <a:xfrm>
            <a:off x="5729720" y="1518511"/>
            <a:ext cx="2026111" cy="1183248"/>
            <a:chOff x="6792467" y="4587240"/>
            <a:chExt cx="2859405" cy="1704339"/>
          </a:xfrm>
        </p:grpSpPr>
        <p:pic>
          <p:nvPicPr>
            <p:cNvPr id="40" name="object 40"/>
            <p:cNvPicPr/>
            <p:nvPr/>
          </p:nvPicPr>
          <p:blipFill>
            <a:blip r:embed="rId4" cstate="print"/>
            <a:stretch>
              <a:fillRect/>
            </a:stretch>
          </p:blipFill>
          <p:spPr>
            <a:xfrm>
              <a:off x="6792467" y="4587240"/>
              <a:ext cx="2859024" cy="1703831"/>
            </a:xfrm>
            <a:prstGeom prst="rect">
              <a:avLst/>
            </a:prstGeom>
          </p:spPr>
        </p:pic>
        <p:sp>
          <p:nvSpPr>
            <p:cNvPr id="41" name="object 41"/>
            <p:cNvSpPr/>
            <p:nvPr/>
          </p:nvSpPr>
          <p:spPr>
            <a:xfrm>
              <a:off x="8228075" y="5620511"/>
              <a:ext cx="411480" cy="315595"/>
            </a:xfrm>
            <a:custGeom>
              <a:avLst/>
              <a:gdLst/>
              <a:ahLst/>
              <a:cxnLst/>
              <a:rect l="l" t="t" r="r" b="b"/>
              <a:pathLst>
                <a:path w="411479" h="315595">
                  <a:moveTo>
                    <a:pt x="15240" y="300228"/>
                  </a:moveTo>
                  <a:lnTo>
                    <a:pt x="0" y="300228"/>
                  </a:lnTo>
                  <a:lnTo>
                    <a:pt x="0" y="173736"/>
                  </a:lnTo>
                  <a:lnTo>
                    <a:pt x="32004" y="173736"/>
                  </a:lnTo>
                  <a:lnTo>
                    <a:pt x="32004" y="283464"/>
                  </a:lnTo>
                  <a:lnTo>
                    <a:pt x="15240" y="283464"/>
                  </a:lnTo>
                  <a:lnTo>
                    <a:pt x="15240" y="300228"/>
                  </a:lnTo>
                  <a:close/>
                </a:path>
                <a:path w="411479" h="315595">
                  <a:moveTo>
                    <a:pt x="24384" y="315468"/>
                  </a:moveTo>
                  <a:lnTo>
                    <a:pt x="15240" y="315468"/>
                  </a:lnTo>
                  <a:lnTo>
                    <a:pt x="15240" y="283464"/>
                  </a:lnTo>
                  <a:lnTo>
                    <a:pt x="24384" y="283464"/>
                  </a:lnTo>
                  <a:lnTo>
                    <a:pt x="24384" y="315468"/>
                  </a:lnTo>
                  <a:close/>
                </a:path>
                <a:path w="411479" h="315595">
                  <a:moveTo>
                    <a:pt x="32004" y="300228"/>
                  </a:moveTo>
                  <a:lnTo>
                    <a:pt x="24384" y="300228"/>
                  </a:lnTo>
                  <a:lnTo>
                    <a:pt x="24384" y="283464"/>
                  </a:lnTo>
                  <a:lnTo>
                    <a:pt x="32004" y="283464"/>
                  </a:lnTo>
                  <a:lnTo>
                    <a:pt x="32004" y="300228"/>
                  </a:lnTo>
                  <a:close/>
                </a:path>
                <a:path w="411479" h="315595">
                  <a:moveTo>
                    <a:pt x="32004" y="79247"/>
                  </a:moveTo>
                  <a:lnTo>
                    <a:pt x="0" y="79247"/>
                  </a:lnTo>
                  <a:lnTo>
                    <a:pt x="0" y="6096"/>
                  </a:lnTo>
                  <a:lnTo>
                    <a:pt x="7620" y="0"/>
                  </a:lnTo>
                  <a:lnTo>
                    <a:pt x="77724" y="0"/>
                  </a:lnTo>
                  <a:lnTo>
                    <a:pt x="77724" y="15240"/>
                  </a:lnTo>
                  <a:lnTo>
                    <a:pt x="32004" y="15240"/>
                  </a:lnTo>
                  <a:lnTo>
                    <a:pt x="15240" y="30480"/>
                  </a:lnTo>
                  <a:lnTo>
                    <a:pt x="32004" y="30480"/>
                  </a:lnTo>
                  <a:lnTo>
                    <a:pt x="32004" y="79247"/>
                  </a:lnTo>
                  <a:close/>
                </a:path>
                <a:path w="411479" h="315595">
                  <a:moveTo>
                    <a:pt x="32004" y="30480"/>
                  </a:moveTo>
                  <a:lnTo>
                    <a:pt x="15240" y="30480"/>
                  </a:lnTo>
                  <a:lnTo>
                    <a:pt x="32004" y="15240"/>
                  </a:lnTo>
                  <a:lnTo>
                    <a:pt x="32004" y="30480"/>
                  </a:lnTo>
                  <a:close/>
                </a:path>
                <a:path w="411479" h="315595">
                  <a:moveTo>
                    <a:pt x="77724" y="30480"/>
                  </a:moveTo>
                  <a:lnTo>
                    <a:pt x="32004" y="30480"/>
                  </a:lnTo>
                  <a:lnTo>
                    <a:pt x="32004" y="15240"/>
                  </a:lnTo>
                  <a:lnTo>
                    <a:pt x="77724" y="15240"/>
                  </a:lnTo>
                  <a:lnTo>
                    <a:pt x="77724" y="30480"/>
                  </a:lnTo>
                  <a:close/>
                </a:path>
                <a:path w="411479" h="315595">
                  <a:moveTo>
                    <a:pt x="297180" y="30480"/>
                  </a:moveTo>
                  <a:lnTo>
                    <a:pt x="172212" y="30480"/>
                  </a:lnTo>
                  <a:lnTo>
                    <a:pt x="172212" y="0"/>
                  </a:lnTo>
                  <a:lnTo>
                    <a:pt x="297180" y="0"/>
                  </a:lnTo>
                  <a:lnTo>
                    <a:pt x="297180" y="30480"/>
                  </a:lnTo>
                  <a:close/>
                </a:path>
                <a:path w="411479" h="315595">
                  <a:moveTo>
                    <a:pt x="411480" y="30480"/>
                  </a:moveTo>
                  <a:lnTo>
                    <a:pt x="396239" y="30480"/>
                  </a:lnTo>
                  <a:lnTo>
                    <a:pt x="391668" y="25908"/>
                  </a:lnTo>
                  <a:lnTo>
                    <a:pt x="391668" y="0"/>
                  </a:lnTo>
                  <a:lnTo>
                    <a:pt x="405384" y="0"/>
                  </a:lnTo>
                  <a:lnTo>
                    <a:pt x="411480" y="6096"/>
                  </a:lnTo>
                  <a:lnTo>
                    <a:pt x="411480" y="30480"/>
                  </a:lnTo>
                  <a:close/>
                </a:path>
                <a:path w="411479" h="315595">
                  <a:moveTo>
                    <a:pt x="411480" y="137159"/>
                  </a:moveTo>
                  <a:lnTo>
                    <a:pt x="381000" y="137159"/>
                  </a:lnTo>
                  <a:lnTo>
                    <a:pt x="381000" y="15240"/>
                  </a:lnTo>
                  <a:lnTo>
                    <a:pt x="391668" y="25908"/>
                  </a:lnTo>
                  <a:lnTo>
                    <a:pt x="391668" y="30480"/>
                  </a:lnTo>
                  <a:lnTo>
                    <a:pt x="411480" y="30480"/>
                  </a:lnTo>
                  <a:lnTo>
                    <a:pt x="411480" y="137159"/>
                  </a:lnTo>
                  <a:close/>
                </a:path>
                <a:path w="411479" h="315595">
                  <a:moveTo>
                    <a:pt x="396239" y="30480"/>
                  </a:moveTo>
                  <a:lnTo>
                    <a:pt x="391668" y="30480"/>
                  </a:lnTo>
                  <a:lnTo>
                    <a:pt x="391668" y="25908"/>
                  </a:lnTo>
                  <a:lnTo>
                    <a:pt x="396239" y="30480"/>
                  </a:lnTo>
                  <a:close/>
                </a:path>
                <a:path w="411479" h="315595">
                  <a:moveTo>
                    <a:pt x="381000" y="300228"/>
                  </a:moveTo>
                  <a:lnTo>
                    <a:pt x="381000" y="231648"/>
                  </a:lnTo>
                  <a:lnTo>
                    <a:pt x="411480" y="231648"/>
                  </a:lnTo>
                  <a:lnTo>
                    <a:pt x="411480" y="283464"/>
                  </a:lnTo>
                  <a:lnTo>
                    <a:pt x="396239" y="283464"/>
                  </a:lnTo>
                  <a:lnTo>
                    <a:pt x="381000" y="300228"/>
                  </a:lnTo>
                  <a:close/>
                </a:path>
                <a:path w="411479" h="315595">
                  <a:moveTo>
                    <a:pt x="405384" y="315468"/>
                  </a:moveTo>
                  <a:lnTo>
                    <a:pt x="338328" y="315468"/>
                  </a:lnTo>
                  <a:lnTo>
                    <a:pt x="338328" y="283464"/>
                  </a:lnTo>
                  <a:lnTo>
                    <a:pt x="381000" y="283464"/>
                  </a:lnTo>
                  <a:lnTo>
                    <a:pt x="381000" y="300228"/>
                  </a:lnTo>
                  <a:lnTo>
                    <a:pt x="411480" y="300228"/>
                  </a:lnTo>
                  <a:lnTo>
                    <a:pt x="411480" y="307848"/>
                  </a:lnTo>
                  <a:lnTo>
                    <a:pt x="405384" y="315468"/>
                  </a:lnTo>
                  <a:close/>
                </a:path>
                <a:path w="411479" h="315595">
                  <a:moveTo>
                    <a:pt x="411480" y="300228"/>
                  </a:moveTo>
                  <a:lnTo>
                    <a:pt x="381000" y="300228"/>
                  </a:lnTo>
                  <a:lnTo>
                    <a:pt x="396239" y="283464"/>
                  </a:lnTo>
                  <a:lnTo>
                    <a:pt x="411480" y="283464"/>
                  </a:lnTo>
                  <a:lnTo>
                    <a:pt x="411480" y="300228"/>
                  </a:lnTo>
                  <a:close/>
                </a:path>
                <a:path w="411479" h="315595">
                  <a:moveTo>
                    <a:pt x="243840" y="315468"/>
                  </a:moveTo>
                  <a:lnTo>
                    <a:pt x="118872" y="315468"/>
                  </a:lnTo>
                  <a:lnTo>
                    <a:pt x="118872" y="283464"/>
                  </a:lnTo>
                  <a:lnTo>
                    <a:pt x="243840" y="283464"/>
                  </a:lnTo>
                  <a:lnTo>
                    <a:pt x="243840" y="315468"/>
                  </a:lnTo>
                  <a:close/>
                </a:path>
              </a:pathLst>
            </a:custGeom>
            <a:solidFill>
              <a:srgbClr val="FF0000"/>
            </a:solidFill>
          </p:spPr>
          <p:txBody>
            <a:bodyPr wrap="square" lIns="0" tIns="0" rIns="0" bIns="0" rtlCol="0"/>
            <a:lstStyle/>
            <a:p>
              <a:endParaRPr/>
            </a:p>
          </p:txBody>
        </p:sp>
      </p:grpSp>
      <p:grpSp>
        <p:nvGrpSpPr>
          <p:cNvPr id="42" name="object 42"/>
          <p:cNvGrpSpPr/>
          <p:nvPr/>
        </p:nvGrpSpPr>
        <p:grpSpPr>
          <a:xfrm>
            <a:off x="2562801" y="1541986"/>
            <a:ext cx="2669600" cy="1400287"/>
            <a:chOff x="2968751" y="4575047"/>
            <a:chExt cx="3429000" cy="1704339"/>
          </a:xfrm>
        </p:grpSpPr>
        <p:pic>
          <p:nvPicPr>
            <p:cNvPr id="43" name="object 43"/>
            <p:cNvPicPr/>
            <p:nvPr/>
          </p:nvPicPr>
          <p:blipFill>
            <a:blip r:embed="rId5" cstate="print"/>
            <a:stretch>
              <a:fillRect/>
            </a:stretch>
          </p:blipFill>
          <p:spPr>
            <a:xfrm>
              <a:off x="2968751" y="4575047"/>
              <a:ext cx="3428999" cy="1703832"/>
            </a:xfrm>
            <a:prstGeom prst="rect">
              <a:avLst/>
            </a:prstGeom>
          </p:spPr>
        </p:pic>
        <p:sp>
          <p:nvSpPr>
            <p:cNvPr id="44" name="object 44"/>
            <p:cNvSpPr/>
            <p:nvPr/>
          </p:nvSpPr>
          <p:spPr>
            <a:xfrm>
              <a:off x="3422903" y="4692395"/>
              <a:ext cx="2136775" cy="1470660"/>
            </a:xfrm>
            <a:custGeom>
              <a:avLst/>
              <a:gdLst/>
              <a:ahLst/>
              <a:cxnLst/>
              <a:rect l="l" t="t" r="r" b="b"/>
              <a:pathLst>
                <a:path w="2136775" h="1470660">
                  <a:moveTo>
                    <a:pt x="16764" y="1455420"/>
                  </a:moveTo>
                  <a:lnTo>
                    <a:pt x="0" y="1455420"/>
                  </a:lnTo>
                  <a:lnTo>
                    <a:pt x="0" y="1330452"/>
                  </a:lnTo>
                  <a:lnTo>
                    <a:pt x="32004" y="1330452"/>
                  </a:lnTo>
                  <a:lnTo>
                    <a:pt x="32004" y="1440180"/>
                  </a:lnTo>
                  <a:lnTo>
                    <a:pt x="16764" y="1440180"/>
                  </a:lnTo>
                  <a:lnTo>
                    <a:pt x="16764" y="1455420"/>
                  </a:lnTo>
                  <a:close/>
                </a:path>
                <a:path w="2136775" h="1470660">
                  <a:moveTo>
                    <a:pt x="62484" y="1470660"/>
                  </a:moveTo>
                  <a:lnTo>
                    <a:pt x="16764" y="1470660"/>
                  </a:lnTo>
                  <a:lnTo>
                    <a:pt x="16764" y="1440180"/>
                  </a:lnTo>
                  <a:lnTo>
                    <a:pt x="32004" y="1440180"/>
                  </a:lnTo>
                  <a:lnTo>
                    <a:pt x="32004" y="1455420"/>
                  </a:lnTo>
                  <a:lnTo>
                    <a:pt x="62484" y="1455420"/>
                  </a:lnTo>
                  <a:lnTo>
                    <a:pt x="62484" y="1470660"/>
                  </a:lnTo>
                  <a:close/>
                </a:path>
                <a:path w="2136775" h="1470660">
                  <a:moveTo>
                    <a:pt x="62484" y="1455420"/>
                  </a:moveTo>
                  <a:lnTo>
                    <a:pt x="32004" y="1455420"/>
                  </a:lnTo>
                  <a:lnTo>
                    <a:pt x="32004" y="1440180"/>
                  </a:lnTo>
                  <a:lnTo>
                    <a:pt x="62484" y="1440180"/>
                  </a:lnTo>
                  <a:lnTo>
                    <a:pt x="62484" y="1455420"/>
                  </a:lnTo>
                  <a:close/>
                </a:path>
                <a:path w="2136775" h="1470660">
                  <a:moveTo>
                    <a:pt x="32004" y="1235964"/>
                  </a:moveTo>
                  <a:lnTo>
                    <a:pt x="0" y="1235964"/>
                  </a:lnTo>
                  <a:lnTo>
                    <a:pt x="0" y="1109472"/>
                  </a:lnTo>
                  <a:lnTo>
                    <a:pt x="32004" y="1109472"/>
                  </a:lnTo>
                  <a:lnTo>
                    <a:pt x="32004" y="1235964"/>
                  </a:lnTo>
                  <a:close/>
                </a:path>
                <a:path w="2136775" h="1470660">
                  <a:moveTo>
                    <a:pt x="32004" y="1014984"/>
                  </a:moveTo>
                  <a:lnTo>
                    <a:pt x="0" y="1014984"/>
                  </a:lnTo>
                  <a:lnTo>
                    <a:pt x="0" y="890016"/>
                  </a:lnTo>
                  <a:lnTo>
                    <a:pt x="32004" y="890016"/>
                  </a:lnTo>
                  <a:lnTo>
                    <a:pt x="32004" y="1014984"/>
                  </a:lnTo>
                  <a:close/>
                </a:path>
                <a:path w="2136775" h="1470660">
                  <a:moveTo>
                    <a:pt x="32004" y="795528"/>
                  </a:moveTo>
                  <a:lnTo>
                    <a:pt x="0" y="795528"/>
                  </a:lnTo>
                  <a:lnTo>
                    <a:pt x="0" y="669036"/>
                  </a:lnTo>
                  <a:lnTo>
                    <a:pt x="32004" y="669036"/>
                  </a:lnTo>
                  <a:lnTo>
                    <a:pt x="32004" y="795528"/>
                  </a:lnTo>
                  <a:close/>
                </a:path>
                <a:path w="2136775" h="1470660">
                  <a:moveTo>
                    <a:pt x="32004" y="576072"/>
                  </a:moveTo>
                  <a:lnTo>
                    <a:pt x="0" y="576072"/>
                  </a:lnTo>
                  <a:lnTo>
                    <a:pt x="0" y="449580"/>
                  </a:lnTo>
                  <a:lnTo>
                    <a:pt x="32004" y="449580"/>
                  </a:lnTo>
                  <a:lnTo>
                    <a:pt x="32004" y="576072"/>
                  </a:lnTo>
                  <a:close/>
                </a:path>
                <a:path w="2136775" h="1470660">
                  <a:moveTo>
                    <a:pt x="32004" y="355092"/>
                  </a:moveTo>
                  <a:lnTo>
                    <a:pt x="0" y="355092"/>
                  </a:lnTo>
                  <a:lnTo>
                    <a:pt x="0" y="230124"/>
                  </a:lnTo>
                  <a:lnTo>
                    <a:pt x="32004" y="230124"/>
                  </a:lnTo>
                  <a:lnTo>
                    <a:pt x="32004" y="355092"/>
                  </a:lnTo>
                  <a:close/>
                </a:path>
                <a:path w="2136775" h="1470660">
                  <a:moveTo>
                    <a:pt x="32004" y="135636"/>
                  </a:moveTo>
                  <a:lnTo>
                    <a:pt x="0" y="135636"/>
                  </a:lnTo>
                  <a:lnTo>
                    <a:pt x="0" y="7620"/>
                  </a:lnTo>
                  <a:lnTo>
                    <a:pt x="7620" y="0"/>
                  </a:lnTo>
                  <a:lnTo>
                    <a:pt x="22860" y="0"/>
                  </a:lnTo>
                  <a:lnTo>
                    <a:pt x="22860" y="25298"/>
                  </a:lnTo>
                  <a:lnTo>
                    <a:pt x="16764" y="32004"/>
                  </a:lnTo>
                  <a:lnTo>
                    <a:pt x="32004" y="32004"/>
                  </a:lnTo>
                  <a:lnTo>
                    <a:pt x="32004" y="135636"/>
                  </a:lnTo>
                  <a:close/>
                </a:path>
                <a:path w="2136775" h="1470660">
                  <a:moveTo>
                    <a:pt x="32004" y="32004"/>
                  </a:moveTo>
                  <a:lnTo>
                    <a:pt x="22860" y="32004"/>
                  </a:lnTo>
                  <a:lnTo>
                    <a:pt x="22860" y="25298"/>
                  </a:lnTo>
                  <a:lnTo>
                    <a:pt x="32004" y="15240"/>
                  </a:lnTo>
                  <a:lnTo>
                    <a:pt x="32004" y="32004"/>
                  </a:lnTo>
                  <a:close/>
                </a:path>
                <a:path w="2136775" h="1470660">
                  <a:moveTo>
                    <a:pt x="22860" y="32004"/>
                  </a:moveTo>
                  <a:lnTo>
                    <a:pt x="16764" y="32004"/>
                  </a:lnTo>
                  <a:lnTo>
                    <a:pt x="22860" y="25298"/>
                  </a:lnTo>
                  <a:lnTo>
                    <a:pt x="22860" y="32004"/>
                  </a:lnTo>
                  <a:close/>
                </a:path>
                <a:path w="2136775" h="1470660">
                  <a:moveTo>
                    <a:pt x="242316" y="32004"/>
                  </a:moveTo>
                  <a:lnTo>
                    <a:pt x="117348" y="32004"/>
                  </a:lnTo>
                  <a:lnTo>
                    <a:pt x="117348" y="0"/>
                  </a:lnTo>
                  <a:lnTo>
                    <a:pt x="242316" y="0"/>
                  </a:lnTo>
                  <a:lnTo>
                    <a:pt x="242316" y="32004"/>
                  </a:lnTo>
                  <a:close/>
                </a:path>
                <a:path w="2136775" h="1470660">
                  <a:moveTo>
                    <a:pt x="463296" y="32004"/>
                  </a:moveTo>
                  <a:lnTo>
                    <a:pt x="336804" y="32004"/>
                  </a:lnTo>
                  <a:lnTo>
                    <a:pt x="336804" y="0"/>
                  </a:lnTo>
                  <a:lnTo>
                    <a:pt x="463296" y="0"/>
                  </a:lnTo>
                  <a:lnTo>
                    <a:pt x="463296" y="32004"/>
                  </a:lnTo>
                  <a:close/>
                </a:path>
                <a:path w="2136775" h="1470660">
                  <a:moveTo>
                    <a:pt x="682752" y="32004"/>
                  </a:moveTo>
                  <a:lnTo>
                    <a:pt x="557784" y="32004"/>
                  </a:lnTo>
                  <a:lnTo>
                    <a:pt x="557784" y="0"/>
                  </a:lnTo>
                  <a:lnTo>
                    <a:pt x="682752" y="0"/>
                  </a:lnTo>
                  <a:lnTo>
                    <a:pt x="682752" y="32004"/>
                  </a:lnTo>
                  <a:close/>
                </a:path>
                <a:path w="2136775" h="1470660">
                  <a:moveTo>
                    <a:pt x="902208" y="32004"/>
                  </a:moveTo>
                  <a:lnTo>
                    <a:pt x="777240" y="32004"/>
                  </a:lnTo>
                  <a:lnTo>
                    <a:pt x="777240" y="0"/>
                  </a:lnTo>
                  <a:lnTo>
                    <a:pt x="902208" y="0"/>
                  </a:lnTo>
                  <a:lnTo>
                    <a:pt x="902208" y="32004"/>
                  </a:lnTo>
                  <a:close/>
                </a:path>
                <a:path w="2136775" h="1470660">
                  <a:moveTo>
                    <a:pt x="1123188" y="32004"/>
                  </a:moveTo>
                  <a:lnTo>
                    <a:pt x="996696" y="32004"/>
                  </a:lnTo>
                  <a:lnTo>
                    <a:pt x="996696" y="0"/>
                  </a:lnTo>
                  <a:lnTo>
                    <a:pt x="1123188" y="0"/>
                  </a:lnTo>
                  <a:lnTo>
                    <a:pt x="1123188" y="32004"/>
                  </a:lnTo>
                  <a:close/>
                </a:path>
                <a:path w="2136775" h="1470660">
                  <a:moveTo>
                    <a:pt x="1342644" y="32004"/>
                  </a:moveTo>
                  <a:lnTo>
                    <a:pt x="1217675" y="32004"/>
                  </a:lnTo>
                  <a:lnTo>
                    <a:pt x="1217675" y="0"/>
                  </a:lnTo>
                  <a:lnTo>
                    <a:pt x="1342644" y="0"/>
                  </a:lnTo>
                  <a:lnTo>
                    <a:pt x="1342644" y="32004"/>
                  </a:lnTo>
                  <a:close/>
                </a:path>
                <a:path w="2136775" h="1470660">
                  <a:moveTo>
                    <a:pt x="1563624" y="32004"/>
                  </a:moveTo>
                  <a:lnTo>
                    <a:pt x="1437132" y="32004"/>
                  </a:lnTo>
                  <a:lnTo>
                    <a:pt x="1437132" y="0"/>
                  </a:lnTo>
                  <a:lnTo>
                    <a:pt x="1563624" y="0"/>
                  </a:lnTo>
                  <a:lnTo>
                    <a:pt x="1563624" y="32004"/>
                  </a:lnTo>
                  <a:close/>
                </a:path>
                <a:path w="2136775" h="1470660">
                  <a:moveTo>
                    <a:pt x="1783080" y="32004"/>
                  </a:moveTo>
                  <a:lnTo>
                    <a:pt x="1656588" y="32004"/>
                  </a:lnTo>
                  <a:lnTo>
                    <a:pt x="1656588" y="0"/>
                  </a:lnTo>
                  <a:lnTo>
                    <a:pt x="1783080" y="0"/>
                  </a:lnTo>
                  <a:lnTo>
                    <a:pt x="1783080" y="32004"/>
                  </a:lnTo>
                  <a:close/>
                </a:path>
                <a:path w="2136775" h="1470660">
                  <a:moveTo>
                    <a:pt x="2002536" y="32004"/>
                  </a:moveTo>
                  <a:lnTo>
                    <a:pt x="1877568" y="32004"/>
                  </a:lnTo>
                  <a:lnTo>
                    <a:pt x="1877568" y="0"/>
                  </a:lnTo>
                  <a:lnTo>
                    <a:pt x="2002536" y="0"/>
                  </a:lnTo>
                  <a:lnTo>
                    <a:pt x="2002536" y="32004"/>
                  </a:lnTo>
                  <a:close/>
                </a:path>
                <a:path w="2136775" h="1470660">
                  <a:moveTo>
                    <a:pt x="2104644" y="32004"/>
                  </a:moveTo>
                  <a:lnTo>
                    <a:pt x="2097024" y="32004"/>
                  </a:lnTo>
                  <a:lnTo>
                    <a:pt x="2097024" y="0"/>
                  </a:lnTo>
                  <a:lnTo>
                    <a:pt x="2129028" y="0"/>
                  </a:lnTo>
                  <a:lnTo>
                    <a:pt x="2136648" y="7620"/>
                  </a:lnTo>
                  <a:lnTo>
                    <a:pt x="2136648" y="15240"/>
                  </a:lnTo>
                  <a:lnTo>
                    <a:pt x="2104644" y="15240"/>
                  </a:lnTo>
                  <a:lnTo>
                    <a:pt x="2104644" y="32004"/>
                  </a:lnTo>
                  <a:close/>
                </a:path>
                <a:path w="2136775" h="1470660">
                  <a:moveTo>
                    <a:pt x="2136648" y="118871"/>
                  </a:moveTo>
                  <a:lnTo>
                    <a:pt x="2104644" y="118871"/>
                  </a:lnTo>
                  <a:lnTo>
                    <a:pt x="2104644" y="15240"/>
                  </a:lnTo>
                  <a:lnTo>
                    <a:pt x="2119884" y="32004"/>
                  </a:lnTo>
                  <a:lnTo>
                    <a:pt x="2136648" y="32004"/>
                  </a:lnTo>
                  <a:lnTo>
                    <a:pt x="2136648" y="118871"/>
                  </a:lnTo>
                  <a:close/>
                </a:path>
                <a:path w="2136775" h="1470660">
                  <a:moveTo>
                    <a:pt x="2136648" y="32004"/>
                  </a:moveTo>
                  <a:lnTo>
                    <a:pt x="2119884" y="32004"/>
                  </a:lnTo>
                  <a:lnTo>
                    <a:pt x="2104644" y="15240"/>
                  </a:lnTo>
                  <a:lnTo>
                    <a:pt x="2136648" y="15240"/>
                  </a:lnTo>
                  <a:lnTo>
                    <a:pt x="2136648" y="32004"/>
                  </a:lnTo>
                  <a:close/>
                </a:path>
                <a:path w="2136775" h="1470660">
                  <a:moveTo>
                    <a:pt x="2136648" y="338328"/>
                  </a:moveTo>
                  <a:lnTo>
                    <a:pt x="2104644" y="338328"/>
                  </a:lnTo>
                  <a:lnTo>
                    <a:pt x="2104644" y="213360"/>
                  </a:lnTo>
                  <a:lnTo>
                    <a:pt x="2136648" y="213360"/>
                  </a:lnTo>
                  <a:lnTo>
                    <a:pt x="2136648" y="338328"/>
                  </a:lnTo>
                  <a:close/>
                </a:path>
                <a:path w="2136775" h="1470660">
                  <a:moveTo>
                    <a:pt x="2136648" y="559308"/>
                  </a:moveTo>
                  <a:lnTo>
                    <a:pt x="2104644" y="559308"/>
                  </a:lnTo>
                  <a:lnTo>
                    <a:pt x="2104644" y="432816"/>
                  </a:lnTo>
                  <a:lnTo>
                    <a:pt x="2136648" y="432816"/>
                  </a:lnTo>
                  <a:lnTo>
                    <a:pt x="2136648" y="559308"/>
                  </a:lnTo>
                  <a:close/>
                </a:path>
                <a:path w="2136775" h="1470660">
                  <a:moveTo>
                    <a:pt x="2136648" y="778764"/>
                  </a:moveTo>
                  <a:lnTo>
                    <a:pt x="2104644" y="778764"/>
                  </a:lnTo>
                  <a:lnTo>
                    <a:pt x="2104644" y="653796"/>
                  </a:lnTo>
                  <a:lnTo>
                    <a:pt x="2136648" y="653796"/>
                  </a:lnTo>
                  <a:lnTo>
                    <a:pt x="2136648" y="778764"/>
                  </a:lnTo>
                  <a:close/>
                </a:path>
                <a:path w="2136775" h="1470660">
                  <a:moveTo>
                    <a:pt x="2136648" y="998220"/>
                  </a:moveTo>
                  <a:lnTo>
                    <a:pt x="2104644" y="998220"/>
                  </a:lnTo>
                  <a:lnTo>
                    <a:pt x="2104644" y="873252"/>
                  </a:lnTo>
                  <a:lnTo>
                    <a:pt x="2136648" y="873252"/>
                  </a:lnTo>
                  <a:lnTo>
                    <a:pt x="2136648" y="998220"/>
                  </a:lnTo>
                  <a:close/>
                </a:path>
                <a:path w="2136775" h="1470660">
                  <a:moveTo>
                    <a:pt x="2136648" y="1219200"/>
                  </a:moveTo>
                  <a:lnTo>
                    <a:pt x="2104644" y="1219200"/>
                  </a:lnTo>
                  <a:lnTo>
                    <a:pt x="2104644" y="1092708"/>
                  </a:lnTo>
                  <a:lnTo>
                    <a:pt x="2136648" y="1092708"/>
                  </a:lnTo>
                  <a:lnTo>
                    <a:pt x="2136648" y="1219200"/>
                  </a:lnTo>
                  <a:close/>
                </a:path>
                <a:path w="2136775" h="1470660">
                  <a:moveTo>
                    <a:pt x="2136648" y="1438656"/>
                  </a:moveTo>
                  <a:lnTo>
                    <a:pt x="2104644" y="1438656"/>
                  </a:lnTo>
                  <a:lnTo>
                    <a:pt x="2104644" y="1313688"/>
                  </a:lnTo>
                  <a:lnTo>
                    <a:pt x="2136648" y="1313688"/>
                  </a:lnTo>
                  <a:lnTo>
                    <a:pt x="2136648" y="1438656"/>
                  </a:lnTo>
                  <a:close/>
                </a:path>
                <a:path w="2136775" h="1470660">
                  <a:moveTo>
                    <a:pt x="2042160" y="1470660"/>
                  </a:moveTo>
                  <a:lnTo>
                    <a:pt x="1917192" y="1470660"/>
                  </a:lnTo>
                  <a:lnTo>
                    <a:pt x="1917192" y="1440180"/>
                  </a:lnTo>
                  <a:lnTo>
                    <a:pt x="2042160" y="1440180"/>
                  </a:lnTo>
                  <a:lnTo>
                    <a:pt x="2042160" y="1470660"/>
                  </a:lnTo>
                  <a:close/>
                </a:path>
                <a:path w="2136775" h="1470660">
                  <a:moveTo>
                    <a:pt x="1822704" y="1470660"/>
                  </a:moveTo>
                  <a:lnTo>
                    <a:pt x="1696212" y="1470660"/>
                  </a:lnTo>
                  <a:lnTo>
                    <a:pt x="1696212" y="1440180"/>
                  </a:lnTo>
                  <a:lnTo>
                    <a:pt x="1822704" y="1440180"/>
                  </a:lnTo>
                  <a:lnTo>
                    <a:pt x="1822704" y="1470660"/>
                  </a:lnTo>
                  <a:close/>
                </a:path>
                <a:path w="2136775" h="1470660">
                  <a:moveTo>
                    <a:pt x="1603248" y="1470660"/>
                  </a:moveTo>
                  <a:lnTo>
                    <a:pt x="1476755" y="1470660"/>
                  </a:lnTo>
                  <a:lnTo>
                    <a:pt x="1476755" y="1440180"/>
                  </a:lnTo>
                  <a:lnTo>
                    <a:pt x="1603248" y="1440180"/>
                  </a:lnTo>
                  <a:lnTo>
                    <a:pt x="1603248" y="1470660"/>
                  </a:lnTo>
                  <a:close/>
                </a:path>
                <a:path w="2136775" h="1470660">
                  <a:moveTo>
                    <a:pt x="1382267" y="1470660"/>
                  </a:moveTo>
                  <a:lnTo>
                    <a:pt x="1257300" y="1470660"/>
                  </a:lnTo>
                  <a:lnTo>
                    <a:pt x="1257300" y="1440180"/>
                  </a:lnTo>
                  <a:lnTo>
                    <a:pt x="1382267" y="1440180"/>
                  </a:lnTo>
                  <a:lnTo>
                    <a:pt x="1382267" y="1470660"/>
                  </a:lnTo>
                  <a:close/>
                </a:path>
                <a:path w="2136775" h="1470660">
                  <a:moveTo>
                    <a:pt x="1162812" y="1470660"/>
                  </a:moveTo>
                  <a:lnTo>
                    <a:pt x="1036320" y="1470660"/>
                  </a:lnTo>
                  <a:lnTo>
                    <a:pt x="1036320" y="1440180"/>
                  </a:lnTo>
                  <a:lnTo>
                    <a:pt x="1162812" y="1440180"/>
                  </a:lnTo>
                  <a:lnTo>
                    <a:pt x="1162812" y="1470660"/>
                  </a:lnTo>
                  <a:close/>
                </a:path>
                <a:path w="2136775" h="1470660">
                  <a:moveTo>
                    <a:pt x="941831" y="1470660"/>
                  </a:moveTo>
                  <a:lnTo>
                    <a:pt x="816864" y="1470660"/>
                  </a:lnTo>
                  <a:lnTo>
                    <a:pt x="816864" y="1440180"/>
                  </a:lnTo>
                  <a:lnTo>
                    <a:pt x="941831" y="1440180"/>
                  </a:lnTo>
                  <a:lnTo>
                    <a:pt x="941831" y="1470660"/>
                  </a:lnTo>
                  <a:close/>
                </a:path>
                <a:path w="2136775" h="1470660">
                  <a:moveTo>
                    <a:pt x="722375" y="1470660"/>
                  </a:moveTo>
                  <a:lnTo>
                    <a:pt x="597408" y="1470660"/>
                  </a:lnTo>
                  <a:lnTo>
                    <a:pt x="597408" y="1440180"/>
                  </a:lnTo>
                  <a:lnTo>
                    <a:pt x="722375" y="1440180"/>
                  </a:lnTo>
                  <a:lnTo>
                    <a:pt x="722375" y="1470660"/>
                  </a:lnTo>
                  <a:close/>
                </a:path>
                <a:path w="2136775" h="1470660">
                  <a:moveTo>
                    <a:pt x="502920" y="1470660"/>
                  </a:moveTo>
                  <a:lnTo>
                    <a:pt x="376428" y="1470660"/>
                  </a:lnTo>
                  <a:lnTo>
                    <a:pt x="376428" y="1440180"/>
                  </a:lnTo>
                  <a:lnTo>
                    <a:pt x="502920" y="1440180"/>
                  </a:lnTo>
                  <a:lnTo>
                    <a:pt x="502920" y="1470660"/>
                  </a:lnTo>
                  <a:close/>
                </a:path>
                <a:path w="2136775" h="1470660">
                  <a:moveTo>
                    <a:pt x="281940" y="1470660"/>
                  </a:moveTo>
                  <a:lnTo>
                    <a:pt x="156972" y="1470660"/>
                  </a:lnTo>
                  <a:lnTo>
                    <a:pt x="156972" y="1440180"/>
                  </a:lnTo>
                  <a:lnTo>
                    <a:pt x="281940" y="1440180"/>
                  </a:lnTo>
                  <a:lnTo>
                    <a:pt x="281940" y="147066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207533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04160" y="2657139"/>
            <a:ext cx="2718377" cy="329453"/>
          </a:xfrm>
          <a:custGeom>
            <a:avLst/>
            <a:gdLst/>
            <a:ahLst/>
            <a:cxnLst/>
            <a:rect l="l" t="t" r="r" b="b"/>
            <a:pathLst>
              <a:path w="2990215" h="373379">
                <a:moveTo>
                  <a:pt x="0" y="0"/>
                </a:moveTo>
                <a:lnTo>
                  <a:pt x="2990088" y="0"/>
                </a:lnTo>
                <a:lnTo>
                  <a:pt x="2990088" y="373379"/>
                </a:lnTo>
                <a:lnTo>
                  <a:pt x="0" y="373379"/>
                </a:lnTo>
                <a:lnTo>
                  <a:pt x="0" y="0"/>
                </a:lnTo>
                <a:close/>
              </a:path>
            </a:pathLst>
          </a:custGeom>
          <a:ln w="13715">
            <a:solidFill>
              <a:srgbClr val="000000"/>
            </a:solidFill>
          </a:ln>
        </p:spPr>
        <p:txBody>
          <a:bodyPr wrap="square" lIns="0" tIns="0" rIns="0" bIns="0" rtlCol="0"/>
          <a:lstStyle/>
          <a:p>
            <a:endParaRPr/>
          </a:p>
        </p:txBody>
      </p:sp>
      <p:sp>
        <p:nvSpPr>
          <p:cNvPr id="4" name="object 4"/>
          <p:cNvSpPr/>
          <p:nvPr/>
        </p:nvSpPr>
        <p:spPr>
          <a:xfrm>
            <a:off x="5817524" y="2658484"/>
            <a:ext cx="2804391" cy="328332"/>
          </a:xfrm>
          <a:custGeom>
            <a:avLst/>
            <a:gdLst/>
            <a:ahLst/>
            <a:cxnLst/>
            <a:rect l="l" t="t" r="r" b="b"/>
            <a:pathLst>
              <a:path w="3084829" h="372110">
                <a:moveTo>
                  <a:pt x="0" y="0"/>
                </a:moveTo>
                <a:lnTo>
                  <a:pt x="3084575" y="0"/>
                </a:lnTo>
                <a:lnTo>
                  <a:pt x="3084575" y="371855"/>
                </a:lnTo>
                <a:lnTo>
                  <a:pt x="0" y="371855"/>
                </a:lnTo>
                <a:lnTo>
                  <a:pt x="0" y="0"/>
                </a:lnTo>
                <a:close/>
              </a:path>
            </a:pathLst>
          </a:custGeom>
          <a:ln w="13716">
            <a:solidFill>
              <a:srgbClr val="000000"/>
            </a:solidFill>
          </a:ln>
        </p:spPr>
        <p:txBody>
          <a:bodyPr wrap="square" lIns="0" tIns="0" rIns="0" bIns="0" rtlCol="0"/>
          <a:lstStyle/>
          <a:p>
            <a:endParaRPr/>
          </a:p>
        </p:txBody>
      </p:sp>
      <p:sp>
        <p:nvSpPr>
          <p:cNvPr id="5" name="object 5"/>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6" name="object 6"/>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(3/7)</a:t>
            </a:r>
            <a:endParaRPr sz="1300">
              <a:latin typeface="Arial"/>
              <a:cs typeface="Arial"/>
            </a:endParaRPr>
          </a:p>
        </p:txBody>
      </p:sp>
      <p:grpSp>
        <p:nvGrpSpPr>
          <p:cNvPr id="7" name="object 7"/>
          <p:cNvGrpSpPr/>
          <p:nvPr/>
        </p:nvGrpSpPr>
        <p:grpSpPr>
          <a:xfrm>
            <a:off x="6823364" y="208428"/>
            <a:ext cx="1416050" cy="172571"/>
            <a:chOff x="7505700" y="236219"/>
            <a:chExt cx="1557655" cy="195580"/>
          </a:xfrm>
        </p:grpSpPr>
        <p:sp>
          <p:nvSpPr>
            <p:cNvPr id="8" name="object 8"/>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9" name="object 9"/>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0" name="object 10"/>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1" name="object 11"/>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2" name="object 12"/>
          <p:cNvGrpSpPr/>
          <p:nvPr/>
        </p:nvGrpSpPr>
        <p:grpSpPr>
          <a:xfrm>
            <a:off x="8264236" y="208428"/>
            <a:ext cx="604405" cy="172571"/>
            <a:chOff x="9090659" y="236219"/>
            <a:chExt cx="664845" cy="195580"/>
          </a:xfrm>
        </p:grpSpPr>
        <p:sp>
          <p:nvSpPr>
            <p:cNvPr id="13" name="object 13"/>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4" name="object 14"/>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5" name="object 15"/>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6" name="object 16"/>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7" name="object 17"/>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8" name="object 18"/>
          <p:cNvGrpSpPr/>
          <p:nvPr/>
        </p:nvGrpSpPr>
        <p:grpSpPr>
          <a:xfrm>
            <a:off x="7674724" y="413497"/>
            <a:ext cx="1080655" cy="160244"/>
            <a:chOff x="8442197" y="468630"/>
            <a:chExt cx="1188720" cy="181610"/>
          </a:xfrm>
        </p:grpSpPr>
        <p:sp>
          <p:nvSpPr>
            <p:cNvPr id="19" name="object 19"/>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0" name="object 20"/>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1" name="object 21"/>
          <p:cNvGrpSpPr/>
          <p:nvPr/>
        </p:nvGrpSpPr>
        <p:grpSpPr>
          <a:xfrm>
            <a:off x="286790" y="734210"/>
            <a:ext cx="2066059" cy="5469031"/>
            <a:chOff x="315468" y="832104"/>
            <a:chExt cx="2272665" cy="6198235"/>
          </a:xfrm>
        </p:grpSpPr>
        <p:pic>
          <p:nvPicPr>
            <p:cNvPr id="22" name="object 22"/>
            <p:cNvPicPr/>
            <p:nvPr/>
          </p:nvPicPr>
          <p:blipFill>
            <a:blip r:embed="rId2" cstate="print"/>
            <a:stretch>
              <a:fillRect/>
            </a:stretch>
          </p:blipFill>
          <p:spPr>
            <a:xfrm>
              <a:off x="315468" y="832104"/>
              <a:ext cx="2272283" cy="6198108"/>
            </a:xfrm>
            <a:prstGeom prst="rect">
              <a:avLst/>
            </a:prstGeom>
          </p:spPr>
        </p:pic>
        <p:pic>
          <p:nvPicPr>
            <p:cNvPr id="23" name="object 23"/>
            <p:cNvPicPr/>
            <p:nvPr/>
          </p:nvPicPr>
          <p:blipFill>
            <a:blip r:embed="rId3" cstate="print"/>
            <a:stretch>
              <a:fillRect/>
            </a:stretch>
          </p:blipFill>
          <p:spPr>
            <a:xfrm>
              <a:off x="315468" y="832104"/>
              <a:ext cx="2272283" cy="6198108"/>
            </a:xfrm>
            <a:prstGeom prst="rect">
              <a:avLst/>
            </a:prstGeom>
          </p:spPr>
        </p:pic>
      </p:grpSp>
      <p:graphicFrame>
        <p:nvGraphicFramePr>
          <p:cNvPr id="24" name="object 24"/>
          <p:cNvGraphicFramePr>
            <a:graphicFrameLocks noGrp="1"/>
          </p:cNvGraphicFramePr>
          <p:nvPr>
            <p:extLst>
              <p:ext uri="{D42A27DB-BD31-4B8C-83A1-F6EECF244321}">
                <p14:modId xmlns:p14="http://schemas.microsoft.com/office/powerpoint/2010/main" val="2752497324"/>
              </p:ext>
            </p:extLst>
          </p:nvPr>
        </p:nvGraphicFramePr>
        <p:xfrm>
          <a:off x="265513" y="604248"/>
          <a:ext cx="8571343" cy="7775642"/>
        </p:xfrm>
        <a:graphic>
          <a:graphicData uri="http://schemas.openxmlformats.org/drawingml/2006/table">
            <a:tbl>
              <a:tblPr firstRow="1" bandRow="1">
                <a:tableStyleId>{2D5ABB26-0587-4C30-8999-92F81FD0307C}</a:tableStyleId>
              </a:tblPr>
              <a:tblGrid>
                <a:gridCol w="1638876"/>
                <a:gridCol w="426604"/>
                <a:gridCol w="94095"/>
                <a:gridCol w="6411768"/>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353060" marR="90805" indent="-252095" algn="just">
                        <a:lnSpc>
                          <a:spcPct val="100800"/>
                        </a:lnSpc>
                        <a:spcBef>
                          <a:spcPts val="310"/>
                        </a:spcBef>
                        <a:buAutoNum type="alphaLcPeriod" startAt="5"/>
                        <a:tabLst>
                          <a:tab pos="353060" algn="l"/>
                        </a:tabLst>
                      </a:pPr>
                      <a:endParaRPr lang="en-US" sz="1100" b="1" u="sng" dirty="0" smtClean="0">
                        <a:uFill>
                          <a:solidFill>
                            <a:srgbClr val="000000"/>
                          </a:solidFill>
                        </a:uFill>
                        <a:latin typeface="Calibri"/>
                        <a:cs typeface="Calibri"/>
                      </a:endParaRPr>
                    </a:p>
                    <a:p>
                      <a:pPr marL="353060" marR="90805" indent="-252095" algn="just">
                        <a:lnSpc>
                          <a:spcPct val="100800"/>
                        </a:lnSpc>
                        <a:spcBef>
                          <a:spcPts val="310"/>
                        </a:spcBef>
                        <a:buAutoNum type="alphaLcPeriod" startAt="5"/>
                        <a:tabLst>
                          <a:tab pos="353060" algn="l"/>
                        </a:tabLst>
                      </a:pPr>
                      <a:r>
                        <a:rPr sz="1100" b="1" u="sng" dirty="0" smtClean="0">
                          <a:uFill>
                            <a:solidFill>
                              <a:srgbClr val="000000"/>
                            </a:solidFill>
                          </a:uFill>
                          <a:latin typeface="Calibri"/>
                          <a:cs typeface="Calibri"/>
                        </a:rPr>
                        <a:t>Voids</a:t>
                      </a:r>
                      <a:r>
                        <a:rPr sz="1100" b="1" u="sng" spc="170" dirty="0" smtClean="0">
                          <a:uFill>
                            <a:solidFill>
                              <a:srgbClr val="000000"/>
                            </a:solidFill>
                          </a:uFill>
                          <a:latin typeface="Calibri"/>
                          <a:cs typeface="Calibri"/>
                        </a:rPr>
                        <a:t> </a:t>
                      </a:r>
                      <a:r>
                        <a:rPr sz="1100" b="1" u="sng" dirty="0">
                          <a:uFill>
                            <a:solidFill>
                              <a:srgbClr val="000000"/>
                            </a:solidFill>
                          </a:uFill>
                          <a:latin typeface="Calibri"/>
                          <a:cs typeface="Calibri"/>
                        </a:rPr>
                        <a:t>and</a:t>
                      </a:r>
                      <a:r>
                        <a:rPr sz="1100" b="1" u="sng" spc="180" dirty="0">
                          <a:uFill>
                            <a:solidFill>
                              <a:srgbClr val="000000"/>
                            </a:solidFill>
                          </a:uFill>
                          <a:latin typeface="Calibri"/>
                          <a:cs typeface="Calibri"/>
                        </a:rPr>
                        <a:t> </a:t>
                      </a:r>
                      <a:r>
                        <a:rPr sz="1100" b="1" u="sng" dirty="0">
                          <a:uFill>
                            <a:solidFill>
                              <a:srgbClr val="000000"/>
                            </a:solidFill>
                          </a:uFill>
                          <a:latin typeface="Calibri"/>
                          <a:cs typeface="Calibri"/>
                        </a:rPr>
                        <a:t>cracks</a:t>
                      </a:r>
                      <a:r>
                        <a:rPr sz="1100" b="1" u="sng" spc="185" dirty="0">
                          <a:uFill>
                            <a:solidFill>
                              <a:srgbClr val="000000"/>
                            </a:solidFill>
                          </a:uFill>
                          <a:latin typeface="Calibri"/>
                          <a:cs typeface="Calibri"/>
                        </a:rPr>
                        <a:t> </a:t>
                      </a:r>
                      <a:r>
                        <a:rPr sz="1100" b="1" u="sng" dirty="0">
                          <a:uFill>
                            <a:solidFill>
                              <a:srgbClr val="000000"/>
                            </a:solidFill>
                          </a:uFill>
                          <a:latin typeface="Calibri"/>
                          <a:cs typeface="Calibri"/>
                        </a:rPr>
                        <a:t>found</a:t>
                      </a:r>
                      <a:r>
                        <a:rPr sz="1100" b="1" u="sng" spc="180" dirty="0">
                          <a:uFill>
                            <a:solidFill>
                              <a:srgbClr val="000000"/>
                            </a:solidFill>
                          </a:uFill>
                          <a:latin typeface="Calibri"/>
                          <a:cs typeface="Calibri"/>
                        </a:rPr>
                        <a:t> </a:t>
                      </a:r>
                      <a:r>
                        <a:rPr sz="1100" b="1" u="sng" dirty="0">
                          <a:uFill>
                            <a:solidFill>
                              <a:srgbClr val="000000"/>
                            </a:solidFill>
                          </a:uFill>
                          <a:latin typeface="Calibri"/>
                          <a:cs typeface="Calibri"/>
                        </a:rPr>
                        <a:t>at</a:t>
                      </a:r>
                      <a:r>
                        <a:rPr sz="1100" b="1" u="sng" spc="190" dirty="0">
                          <a:uFill>
                            <a:solidFill>
                              <a:srgbClr val="000000"/>
                            </a:solidFill>
                          </a:uFill>
                          <a:latin typeface="Calibri"/>
                          <a:cs typeface="Calibri"/>
                        </a:rPr>
                        <a:t> </a:t>
                      </a:r>
                      <a:r>
                        <a:rPr sz="1100" b="1" u="sng" dirty="0">
                          <a:uFill>
                            <a:solidFill>
                              <a:srgbClr val="000000"/>
                            </a:solidFill>
                          </a:uFill>
                          <a:latin typeface="Calibri"/>
                          <a:cs typeface="Calibri"/>
                        </a:rPr>
                        <a:t>RCC</a:t>
                      </a:r>
                      <a:r>
                        <a:rPr sz="1100" b="1" u="sng" spc="180" dirty="0">
                          <a:uFill>
                            <a:solidFill>
                              <a:srgbClr val="000000"/>
                            </a:solidFill>
                          </a:uFill>
                          <a:latin typeface="Calibri"/>
                          <a:cs typeface="Calibri"/>
                        </a:rPr>
                        <a:t> </a:t>
                      </a:r>
                      <a:r>
                        <a:rPr sz="1100" b="1" u="sng" dirty="0">
                          <a:uFill>
                            <a:solidFill>
                              <a:srgbClr val="000000"/>
                            </a:solidFill>
                          </a:uFill>
                          <a:latin typeface="Calibri"/>
                          <a:cs typeface="Calibri"/>
                        </a:rPr>
                        <a:t>Column</a:t>
                      </a:r>
                      <a:r>
                        <a:rPr sz="1100" b="1" dirty="0">
                          <a:latin typeface="Calibri"/>
                          <a:cs typeface="Calibri"/>
                        </a:rPr>
                        <a:t>:</a:t>
                      </a:r>
                      <a:r>
                        <a:rPr sz="1100" b="1" spc="190" dirty="0">
                          <a:latin typeface="Calibri"/>
                          <a:cs typeface="Calibri"/>
                        </a:rPr>
                        <a:t> </a:t>
                      </a:r>
                      <a:r>
                        <a:rPr sz="1100" dirty="0">
                          <a:latin typeface="Calibri"/>
                          <a:cs typeface="Calibri"/>
                        </a:rPr>
                        <a:t>Voids</a:t>
                      </a:r>
                      <a:r>
                        <a:rPr sz="1100" spc="170" dirty="0">
                          <a:latin typeface="Calibri"/>
                          <a:cs typeface="Calibri"/>
                        </a:rPr>
                        <a:t> </a:t>
                      </a:r>
                      <a:r>
                        <a:rPr sz="1100" dirty="0">
                          <a:latin typeface="Calibri"/>
                          <a:cs typeface="Calibri"/>
                        </a:rPr>
                        <a:t>and</a:t>
                      </a:r>
                      <a:r>
                        <a:rPr sz="1100" spc="180" dirty="0">
                          <a:latin typeface="Calibri"/>
                          <a:cs typeface="Calibri"/>
                        </a:rPr>
                        <a:t> </a:t>
                      </a:r>
                      <a:r>
                        <a:rPr sz="1100" dirty="0">
                          <a:latin typeface="Calibri"/>
                          <a:cs typeface="Calibri"/>
                        </a:rPr>
                        <a:t>cracks</a:t>
                      </a:r>
                      <a:r>
                        <a:rPr sz="1100" spc="210" dirty="0">
                          <a:latin typeface="Calibri"/>
                          <a:cs typeface="Calibri"/>
                        </a:rPr>
                        <a:t> </a:t>
                      </a:r>
                      <a:r>
                        <a:rPr sz="1100" dirty="0">
                          <a:latin typeface="Calibri"/>
                          <a:cs typeface="Calibri"/>
                        </a:rPr>
                        <a:t>were</a:t>
                      </a:r>
                      <a:r>
                        <a:rPr sz="1100" spc="185" dirty="0">
                          <a:latin typeface="Calibri"/>
                          <a:cs typeface="Calibri"/>
                        </a:rPr>
                        <a:t> </a:t>
                      </a:r>
                      <a:r>
                        <a:rPr sz="1100" dirty="0">
                          <a:latin typeface="Calibri"/>
                          <a:cs typeface="Calibri"/>
                        </a:rPr>
                        <a:t>observed</a:t>
                      </a:r>
                      <a:r>
                        <a:rPr sz="1100" spc="190" dirty="0">
                          <a:latin typeface="Calibri"/>
                          <a:cs typeface="Calibri"/>
                        </a:rPr>
                        <a:t> </a:t>
                      </a:r>
                      <a:r>
                        <a:rPr sz="1100" dirty="0">
                          <a:latin typeface="Calibri"/>
                          <a:cs typeface="Calibri"/>
                        </a:rPr>
                        <a:t>in</a:t>
                      </a:r>
                      <a:r>
                        <a:rPr sz="1100" spc="190" dirty="0">
                          <a:latin typeface="Calibri"/>
                          <a:cs typeface="Calibri"/>
                        </a:rPr>
                        <a:t> </a:t>
                      </a:r>
                      <a:r>
                        <a:rPr sz="1100" dirty="0">
                          <a:latin typeface="Calibri"/>
                          <a:cs typeface="Calibri"/>
                        </a:rPr>
                        <a:t>RCC</a:t>
                      </a:r>
                      <a:r>
                        <a:rPr sz="1100" spc="180" dirty="0">
                          <a:latin typeface="Calibri"/>
                          <a:cs typeface="Calibri"/>
                        </a:rPr>
                        <a:t> </a:t>
                      </a:r>
                      <a:r>
                        <a:rPr sz="1100" dirty="0">
                          <a:latin typeface="Calibri"/>
                          <a:cs typeface="Calibri"/>
                        </a:rPr>
                        <a:t>columns</a:t>
                      </a:r>
                      <a:r>
                        <a:rPr sz="1100" spc="195" dirty="0">
                          <a:latin typeface="Calibri"/>
                          <a:cs typeface="Calibri"/>
                        </a:rPr>
                        <a:t> </a:t>
                      </a:r>
                      <a:r>
                        <a:rPr sz="1100" dirty="0">
                          <a:latin typeface="Calibri"/>
                          <a:cs typeface="Calibri"/>
                        </a:rPr>
                        <a:t>at</a:t>
                      </a:r>
                      <a:r>
                        <a:rPr sz="1100" spc="180" dirty="0">
                          <a:latin typeface="Calibri"/>
                          <a:cs typeface="Calibri"/>
                        </a:rPr>
                        <a:t> </a:t>
                      </a:r>
                      <a:r>
                        <a:rPr sz="1100" spc="-10" dirty="0">
                          <a:latin typeface="Calibri"/>
                          <a:cs typeface="Calibri"/>
                        </a:rPr>
                        <a:t>multiple </a:t>
                      </a:r>
                      <a:r>
                        <a:rPr sz="1100" dirty="0">
                          <a:latin typeface="Calibri"/>
                          <a:cs typeface="Calibri"/>
                        </a:rPr>
                        <a:t>locations</a:t>
                      </a:r>
                      <a:r>
                        <a:rPr sz="1100" spc="-40" dirty="0">
                          <a:latin typeface="Calibri"/>
                          <a:cs typeface="Calibri"/>
                        </a:rPr>
                        <a:t> </a:t>
                      </a:r>
                      <a:r>
                        <a:rPr sz="1100" dirty="0">
                          <a:latin typeface="Calibri"/>
                          <a:cs typeface="Calibri"/>
                        </a:rPr>
                        <a:t>within</a:t>
                      </a:r>
                      <a:r>
                        <a:rPr sz="1100" spc="-30" dirty="0">
                          <a:latin typeface="Calibri"/>
                          <a:cs typeface="Calibri"/>
                        </a:rPr>
                        <a:t> </a:t>
                      </a:r>
                      <a:r>
                        <a:rPr sz="1100" dirty="0">
                          <a:latin typeface="Calibri"/>
                          <a:cs typeface="Calibri"/>
                        </a:rPr>
                        <a:t>the</a:t>
                      </a:r>
                      <a:r>
                        <a:rPr sz="1100" spc="-10" dirty="0">
                          <a:latin typeface="Calibri"/>
                          <a:cs typeface="Calibri"/>
                        </a:rPr>
                        <a:t> </a:t>
                      </a:r>
                      <a:r>
                        <a:rPr sz="1100" dirty="0">
                          <a:latin typeface="Calibri"/>
                          <a:cs typeface="Calibri"/>
                        </a:rPr>
                        <a:t>ETP</a:t>
                      </a:r>
                      <a:r>
                        <a:rPr sz="1100" spc="-10" dirty="0">
                          <a:latin typeface="Calibri"/>
                          <a:cs typeface="Calibri"/>
                        </a:rPr>
                        <a:t> </a:t>
                      </a:r>
                      <a:r>
                        <a:rPr sz="1100" dirty="0">
                          <a:latin typeface="Calibri"/>
                          <a:cs typeface="Calibri"/>
                        </a:rPr>
                        <a:t>area,</a:t>
                      </a:r>
                      <a:r>
                        <a:rPr sz="1100" spc="25" dirty="0">
                          <a:latin typeface="Calibri"/>
                          <a:cs typeface="Calibri"/>
                        </a:rPr>
                        <a:t> </a:t>
                      </a:r>
                      <a:r>
                        <a:rPr sz="1100" dirty="0">
                          <a:latin typeface="Calibri"/>
                          <a:cs typeface="Calibri"/>
                        </a:rPr>
                        <a:t>as well as at</a:t>
                      </a:r>
                      <a:r>
                        <a:rPr sz="1100" spc="-5" dirty="0">
                          <a:latin typeface="Calibri"/>
                          <a:cs typeface="Calibri"/>
                        </a:rPr>
                        <a:t> </a:t>
                      </a:r>
                      <a:r>
                        <a:rPr sz="1100" dirty="0">
                          <a:latin typeface="Calibri"/>
                          <a:cs typeface="Calibri"/>
                        </a:rPr>
                        <a:t>the</a:t>
                      </a:r>
                      <a:r>
                        <a:rPr sz="1100" spc="-10" dirty="0">
                          <a:latin typeface="Calibri"/>
                          <a:cs typeface="Calibri"/>
                        </a:rPr>
                        <a:t> </a:t>
                      </a:r>
                      <a:r>
                        <a:rPr sz="1100" dirty="0">
                          <a:latin typeface="Calibri"/>
                          <a:cs typeface="Calibri"/>
                        </a:rPr>
                        <a:t>bottom</a:t>
                      </a:r>
                      <a:r>
                        <a:rPr sz="1100" spc="-45" dirty="0">
                          <a:latin typeface="Calibri"/>
                          <a:cs typeface="Calibri"/>
                        </a:rPr>
                        <a:t> </a:t>
                      </a:r>
                      <a:r>
                        <a:rPr sz="1100" dirty="0">
                          <a:latin typeface="Calibri"/>
                          <a:cs typeface="Calibri"/>
                        </a:rPr>
                        <a:t>RCC</a:t>
                      </a:r>
                      <a:r>
                        <a:rPr sz="1100" spc="-5" dirty="0">
                          <a:latin typeface="Calibri"/>
                          <a:cs typeface="Calibri"/>
                        </a:rPr>
                        <a:t> </a:t>
                      </a:r>
                      <a:r>
                        <a:rPr sz="1100" dirty="0">
                          <a:latin typeface="Calibri"/>
                          <a:cs typeface="Calibri"/>
                        </a:rPr>
                        <a:t>base</a:t>
                      </a:r>
                      <a:r>
                        <a:rPr sz="1100" spc="-20" dirty="0">
                          <a:latin typeface="Calibri"/>
                          <a:cs typeface="Calibri"/>
                        </a:rPr>
                        <a:t> </a:t>
                      </a:r>
                      <a:r>
                        <a:rPr sz="1100" dirty="0">
                          <a:latin typeface="Calibri"/>
                          <a:cs typeface="Calibri"/>
                        </a:rPr>
                        <a:t>in</a:t>
                      </a:r>
                      <a:r>
                        <a:rPr sz="1100" spc="-5" dirty="0">
                          <a:latin typeface="Calibri"/>
                          <a:cs typeface="Calibri"/>
                        </a:rPr>
                        <a:t> </a:t>
                      </a:r>
                      <a:r>
                        <a:rPr sz="1100" dirty="0">
                          <a:latin typeface="Calibri"/>
                          <a:cs typeface="Calibri"/>
                        </a:rPr>
                        <a:t>Phase</a:t>
                      </a:r>
                      <a:r>
                        <a:rPr sz="1100" spc="-35" dirty="0">
                          <a:latin typeface="Calibri"/>
                          <a:cs typeface="Calibri"/>
                        </a:rPr>
                        <a:t> </a:t>
                      </a:r>
                      <a:r>
                        <a:rPr sz="1100" spc="-25" dirty="0">
                          <a:latin typeface="Calibri"/>
                          <a:cs typeface="Calibri"/>
                        </a:rPr>
                        <a:t>I.</a:t>
                      </a:r>
                      <a:endParaRPr sz="1100" dirty="0">
                        <a:latin typeface="Calibri"/>
                        <a:cs typeface="Calibri"/>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buFont typeface="Calibri"/>
                        <a:buAutoNum type="alphaLcPeriod" startAt="5"/>
                      </a:pPr>
                      <a:endParaRPr sz="1100" dirty="0">
                        <a:latin typeface="Times New Roman"/>
                        <a:cs typeface="Times New Roman"/>
                      </a:endParaRPr>
                    </a:p>
                    <a:p>
                      <a:pPr>
                        <a:lnSpc>
                          <a:spcPct val="100000"/>
                        </a:lnSpc>
                        <a:spcBef>
                          <a:spcPts val="85"/>
                        </a:spcBef>
                        <a:buFont typeface="Calibri"/>
                        <a:buAutoNum type="alphaLcPeriod" startAt="5"/>
                      </a:pPr>
                      <a:endParaRPr sz="1100" dirty="0">
                        <a:latin typeface="Times New Roman"/>
                        <a:cs typeface="Times New Roman"/>
                      </a:endParaRPr>
                    </a:p>
                    <a:p>
                      <a:pPr marL="753745" marR="299720" indent="-200025" algn="just">
                        <a:lnSpc>
                          <a:spcPct val="100000"/>
                        </a:lnSpc>
                        <a:tabLst>
                          <a:tab pos="3826510" algn="l"/>
                          <a:tab pos="5033010" algn="l"/>
                        </a:tabLst>
                      </a:pPr>
                      <a:r>
                        <a:rPr sz="1100" b="1" dirty="0">
                          <a:latin typeface="Arial"/>
                          <a:cs typeface="Arial"/>
                        </a:rPr>
                        <a:t>Voi</a:t>
                      </a:r>
                      <a:r>
                        <a:rPr sz="1100" b="1" dirty="0">
                          <a:latin typeface="Calibri"/>
                          <a:cs typeface="Calibri"/>
                        </a:rPr>
                        <a:t>ds</a:t>
                      </a:r>
                      <a:r>
                        <a:rPr sz="1100" b="1" spc="5" dirty="0">
                          <a:latin typeface="Calibri"/>
                          <a:cs typeface="Calibri"/>
                        </a:rPr>
                        <a:t> </a:t>
                      </a:r>
                      <a:r>
                        <a:rPr sz="1100" b="1" dirty="0">
                          <a:latin typeface="Calibri"/>
                          <a:cs typeface="Calibri"/>
                        </a:rPr>
                        <a:t>in columns may</a:t>
                      </a:r>
                      <a:r>
                        <a:rPr sz="1100" b="1" spc="5" dirty="0">
                          <a:latin typeface="Calibri"/>
                          <a:cs typeface="Calibri"/>
                        </a:rPr>
                        <a:t> </a:t>
                      </a:r>
                      <a:r>
                        <a:rPr sz="1100" b="1" dirty="0">
                          <a:latin typeface="Calibri"/>
                          <a:cs typeface="Calibri"/>
                        </a:rPr>
                        <a:t>allow</a:t>
                      </a:r>
                      <a:r>
                        <a:rPr sz="1100" b="1" spc="5" dirty="0">
                          <a:latin typeface="Calibri"/>
                          <a:cs typeface="Calibri"/>
                        </a:rPr>
                        <a:t> </a:t>
                      </a:r>
                      <a:r>
                        <a:rPr sz="1100" b="1" dirty="0">
                          <a:latin typeface="Calibri"/>
                          <a:cs typeface="Calibri"/>
                        </a:rPr>
                        <a:t>water </a:t>
                      </a:r>
                      <a:r>
                        <a:rPr sz="1100" b="1" spc="-10" dirty="0">
                          <a:latin typeface="Calibri"/>
                          <a:cs typeface="Calibri"/>
                        </a:rPr>
                        <a:t>ingress,</a:t>
                      </a:r>
                      <a:r>
                        <a:rPr sz="1100" b="1" dirty="0">
                          <a:latin typeface="Calibri"/>
                          <a:cs typeface="Calibri"/>
                        </a:rPr>
                        <a:t>	Cracks</a:t>
                      </a:r>
                      <a:r>
                        <a:rPr sz="1100" b="1" spc="-5" dirty="0">
                          <a:latin typeface="Calibri"/>
                          <a:cs typeface="Calibri"/>
                        </a:rPr>
                        <a:t> </a:t>
                      </a:r>
                      <a:r>
                        <a:rPr sz="1100" b="1" dirty="0">
                          <a:latin typeface="Calibri"/>
                          <a:cs typeface="Calibri"/>
                        </a:rPr>
                        <a:t>on</a:t>
                      </a:r>
                      <a:r>
                        <a:rPr sz="1100" b="1" spc="-5" dirty="0">
                          <a:latin typeface="Calibri"/>
                          <a:cs typeface="Calibri"/>
                        </a:rPr>
                        <a:t> </a:t>
                      </a:r>
                      <a:r>
                        <a:rPr sz="1100" b="1" dirty="0">
                          <a:latin typeface="Calibri"/>
                          <a:cs typeface="Calibri"/>
                        </a:rPr>
                        <a:t>the</a:t>
                      </a:r>
                      <a:r>
                        <a:rPr sz="1100" b="1" spc="-10" dirty="0">
                          <a:latin typeface="Calibri"/>
                          <a:cs typeface="Calibri"/>
                        </a:rPr>
                        <a:t> </a:t>
                      </a:r>
                      <a:r>
                        <a:rPr sz="1100" b="1" dirty="0">
                          <a:latin typeface="Calibri"/>
                          <a:cs typeface="Calibri"/>
                        </a:rPr>
                        <a:t>top</a:t>
                      </a:r>
                      <a:r>
                        <a:rPr sz="1100" b="1" spc="15" dirty="0">
                          <a:latin typeface="Calibri"/>
                          <a:cs typeface="Calibri"/>
                        </a:rPr>
                        <a:t> </a:t>
                      </a:r>
                      <a:r>
                        <a:rPr sz="1100" b="1" dirty="0">
                          <a:latin typeface="Calibri"/>
                          <a:cs typeface="Calibri"/>
                        </a:rPr>
                        <a:t>surface</a:t>
                      </a:r>
                      <a:r>
                        <a:rPr sz="1100" b="1" spc="-10" dirty="0">
                          <a:latin typeface="Calibri"/>
                          <a:cs typeface="Calibri"/>
                        </a:rPr>
                        <a:t> </a:t>
                      </a:r>
                      <a:r>
                        <a:rPr sz="1100" b="1" dirty="0">
                          <a:latin typeface="Calibri"/>
                          <a:cs typeface="Calibri"/>
                        </a:rPr>
                        <a:t>indicate </a:t>
                      </a:r>
                      <a:r>
                        <a:rPr sz="1100" b="1" spc="-10" dirty="0">
                          <a:latin typeface="Calibri"/>
                          <a:cs typeface="Calibri"/>
                        </a:rPr>
                        <a:t>inadequate </a:t>
                      </a:r>
                      <a:r>
                        <a:rPr sz="1100" b="1" dirty="0">
                          <a:latin typeface="Calibri"/>
                          <a:cs typeface="Calibri"/>
                        </a:rPr>
                        <a:t>leading</a:t>
                      </a:r>
                      <a:r>
                        <a:rPr sz="1100" b="1" spc="-5" dirty="0">
                          <a:latin typeface="Calibri"/>
                          <a:cs typeface="Calibri"/>
                        </a:rPr>
                        <a:t> </a:t>
                      </a:r>
                      <a:r>
                        <a:rPr sz="1100" b="1" dirty="0">
                          <a:latin typeface="Calibri"/>
                          <a:cs typeface="Calibri"/>
                        </a:rPr>
                        <a:t>to</a:t>
                      </a:r>
                      <a:r>
                        <a:rPr sz="1100" b="1" spc="10" dirty="0">
                          <a:latin typeface="Calibri"/>
                          <a:cs typeface="Calibri"/>
                        </a:rPr>
                        <a:t> </a:t>
                      </a:r>
                      <a:r>
                        <a:rPr sz="1100" b="1" dirty="0">
                          <a:latin typeface="Calibri"/>
                          <a:cs typeface="Calibri"/>
                        </a:rPr>
                        <a:t>reinforcement</a:t>
                      </a:r>
                      <a:r>
                        <a:rPr sz="1100" b="1" spc="-15" dirty="0">
                          <a:latin typeface="Calibri"/>
                          <a:cs typeface="Calibri"/>
                        </a:rPr>
                        <a:t> </a:t>
                      </a:r>
                      <a:r>
                        <a:rPr sz="1100" b="1" spc="-10" dirty="0">
                          <a:latin typeface="Calibri"/>
                          <a:cs typeface="Calibri"/>
                        </a:rPr>
                        <a:t>corrosion</a:t>
                      </a:r>
                      <a:r>
                        <a:rPr sz="1100" spc="-10" dirty="0">
                          <a:latin typeface="Calibri"/>
                          <a:cs typeface="Calibri"/>
                        </a:rPr>
                        <a:t>.</a:t>
                      </a:r>
                      <a:r>
                        <a:rPr sz="1100" dirty="0">
                          <a:latin typeface="Calibri"/>
                          <a:cs typeface="Calibri"/>
                        </a:rPr>
                        <a:t>		</a:t>
                      </a:r>
                      <a:r>
                        <a:rPr sz="1100" b="1" spc="-10" dirty="0" smtClean="0">
                          <a:latin typeface="Calibri"/>
                          <a:cs typeface="Calibri"/>
                        </a:rPr>
                        <a:t>curing.</a:t>
                      </a:r>
                      <a:endParaRPr sz="1100" dirty="0" smtClean="0">
                        <a:latin typeface="Calibri"/>
                        <a:cs typeface="Calibri"/>
                      </a:endParaRPr>
                    </a:p>
                    <a:p>
                      <a:pPr marL="100965" marR="90805" indent="0" algn="just">
                        <a:lnSpc>
                          <a:spcPct val="100800"/>
                        </a:lnSpc>
                        <a:spcBef>
                          <a:spcPts val="660"/>
                        </a:spcBef>
                        <a:buNone/>
                        <a:tabLst>
                          <a:tab pos="353060" algn="l"/>
                        </a:tabLst>
                      </a:pPr>
                      <a:endParaRPr sz="1100" dirty="0" smtClean="0">
                        <a:latin typeface="Calibri"/>
                        <a:cs typeface="Calibri"/>
                      </a:endParaRPr>
                    </a:p>
                    <a:p>
                      <a:pPr>
                        <a:lnSpc>
                          <a:spcPct val="100000"/>
                        </a:lnSpc>
                      </a:pPr>
                      <a:endParaRPr sz="1100" dirty="0">
                        <a:latin typeface="Times New Roman"/>
                        <a:cs typeface="Times New Roman"/>
                      </a:endParaRPr>
                    </a:p>
                    <a:p>
                      <a:r>
                        <a:rPr lang="en-US" sz="1100" dirty="0" smtClean="0">
                          <a:latin typeface="Times New Roman"/>
                          <a:cs typeface="Times New Roman"/>
                        </a:rPr>
                        <a:t>   </a:t>
                      </a:r>
                    </a:p>
                    <a:p>
                      <a:endParaRPr lang="en-US" sz="1100" dirty="0" smtClean="0">
                        <a:latin typeface="Times New Roman"/>
                        <a:cs typeface="Times New Roman"/>
                      </a:endParaRPr>
                    </a:p>
                    <a:p>
                      <a:endParaRPr lang="en-US" sz="1100" dirty="0" smtClean="0">
                        <a:latin typeface="Times New Roman"/>
                        <a:cs typeface="Times New Roman"/>
                      </a:endParaRPr>
                    </a:p>
                    <a:p>
                      <a:endParaRPr lang="en-US" sz="1100" dirty="0" smtClean="0">
                        <a:latin typeface="Times New Roman"/>
                        <a:cs typeface="Times New Roman"/>
                      </a:endParaRPr>
                    </a:p>
                    <a:p>
                      <a:endParaRPr lang="en-US" sz="1100" dirty="0" smtClean="0">
                        <a:latin typeface="Times New Roman"/>
                        <a:cs typeface="Times New Roman"/>
                      </a:endParaRPr>
                    </a:p>
                    <a:p>
                      <a:endParaRPr lang="en-US" sz="1100" dirty="0" smtClean="0">
                        <a:latin typeface="Times New Roman"/>
                        <a:cs typeface="Times New Roman"/>
                      </a:endParaRPr>
                    </a:p>
                    <a:p>
                      <a:endParaRPr lang="en-US" sz="1100" dirty="0" smtClean="0">
                        <a:latin typeface="Times New Roman"/>
                        <a:cs typeface="Times New Roman"/>
                      </a:endParaRPr>
                    </a:p>
                    <a:p>
                      <a:r>
                        <a:rPr lang="en-US" sz="1100" dirty="0" smtClean="0">
                          <a:latin typeface="Times New Roman"/>
                          <a:cs typeface="Times New Roman"/>
                        </a:rPr>
                        <a:t> </a:t>
                      </a:r>
                      <a:r>
                        <a:rPr lang="en-US" sz="1100" dirty="0" smtClean="0"/>
                        <a:t>All affected areas were </a:t>
                      </a:r>
                      <a:r>
                        <a:rPr lang="en-US" sz="1100" b="1" dirty="0" smtClean="0"/>
                        <a:t>identified, cleaned, and rectified</a:t>
                      </a:r>
                      <a:r>
                        <a:rPr lang="en-US" sz="1100" dirty="0" smtClean="0"/>
                        <a:t> by removing loose concrete and sealing cracks. The voids and damaged portions were </a:t>
                      </a:r>
                      <a:r>
                        <a:rPr lang="en-US" sz="1100" b="1" dirty="0" smtClean="0"/>
                        <a:t>repaired using approved GP2 / polymer-modified repair mortar</a:t>
                      </a:r>
                      <a:r>
                        <a:rPr lang="en-US" sz="1100" dirty="0" smtClean="0"/>
                        <a:t>, followed by proper finishing and curing.</a:t>
                      </a:r>
                    </a:p>
                    <a:p>
                      <a:r>
                        <a:rPr lang="en-US" sz="1100" dirty="0" smtClean="0"/>
                        <a:t>The rectification works have been </a:t>
                      </a:r>
                      <a:r>
                        <a:rPr lang="en-US" sz="1100" b="1" dirty="0" smtClean="0"/>
                        <a:t>completed and inspected by the QA/QC team</a:t>
                      </a:r>
                      <a:r>
                        <a:rPr lang="en-US" sz="1100" dirty="0" smtClean="0"/>
                        <a:t> and found satisfactory. Preventive measures such as </a:t>
                      </a:r>
                      <a:r>
                        <a:rPr lang="en-US" sz="1100" b="1" dirty="0" smtClean="0"/>
                        <a:t>improved shuttering checks, adequate vibration during concreting, controlled de-shuttering, and proper curing practices</a:t>
                      </a:r>
                      <a:r>
                        <a:rPr lang="en-US" sz="1100" dirty="0" smtClean="0"/>
                        <a:t> have been implemented to avoid recurrence.</a:t>
                      </a: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445"/>
                        </a:spcBef>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848769">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grpSp>
        <p:nvGrpSpPr>
          <p:cNvPr id="26" name="object 26"/>
          <p:cNvGrpSpPr/>
          <p:nvPr/>
        </p:nvGrpSpPr>
        <p:grpSpPr>
          <a:xfrm>
            <a:off x="2687782" y="1216959"/>
            <a:ext cx="2905414" cy="1363756"/>
            <a:chOff x="2956560" y="1379220"/>
            <a:chExt cx="3195955" cy="1545590"/>
          </a:xfrm>
        </p:grpSpPr>
        <p:pic>
          <p:nvPicPr>
            <p:cNvPr id="27" name="object 27"/>
            <p:cNvPicPr/>
            <p:nvPr/>
          </p:nvPicPr>
          <p:blipFill>
            <a:blip r:embed="rId4" cstate="print"/>
            <a:stretch>
              <a:fillRect/>
            </a:stretch>
          </p:blipFill>
          <p:spPr>
            <a:xfrm>
              <a:off x="2956560" y="1379220"/>
              <a:ext cx="3195827" cy="1545336"/>
            </a:xfrm>
            <a:prstGeom prst="rect">
              <a:avLst/>
            </a:prstGeom>
          </p:spPr>
        </p:pic>
        <p:sp>
          <p:nvSpPr>
            <p:cNvPr id="28" name="object 28"/>
            <p:cNvSpPr/>
            <p:nvPr/>
          </p:nvSpPr>
          <p:spPr>
            <a:xfrm>
              <a:off x="3639311" y="2031492"/>
              <a:ext cx="1074420" cy="565785"/>
            </a:xfrm>
            <a:custGeom>
              <a:avLst/>
              <a:gdLst/>
              <a:ahLst/>
              <a:cxnLst/>
              <a:rect l="l" t="t" r="r" b="b"/>
              <a:pathLst>
                <a:path w="1074420" h="565785">
                  <a:moveTo>
                    <a:pt x="16764" y="550163"/>
                  </a:moveTo>
                  <a:lnTo>
                    <a:pt x="0" y="550163"/>
                  </a:lnTo>
                  <a:lnTo>
                    <a:pt x="0" y="423671"/>
                  </a:lnTo>
                  <a:lnTo>
                    <a:pt x="32004" y="423671"/>
                  </a:lnTo>
                  <a:lnTo>
                    <a:pt x="32004" y="533399"/>
                  </a:lnTo>
                  <a:lnTo>
                    <a:pt x="16764" y="533399"/>
                  </a:lnTo>
                  <a:lnTo>
                    <a:pt x="16764" y="550163"/>
                  </a:lnTo>
                  <a:close/>
                </a:path>
                <a:path w="1074420" h="565785">
                  <a:moveTo>
                    <a:pt x="88392" y="565403"/>
                  </a:moveTo>
                  <a:lnTo>
                    <a:pt x="16764" y="565403"/>
                  </a:lnTo>
                  <a:lnTo>
                    <a:pt x="16764" y="533399"/>
                  </a:lnTo>
                  <a:lnTo>
                    <a:pt x="32004" y="533399"/>
                  </a:lnTo>
                  <a:lnTo>
                    <a:pt x="32004" y="550163"/>
                  </a:lnTo>
                  <a:lnTo>
                    <a:pt x="88392" y="550163"/>
                  </a:lnTo>
                  <a:lnTo>
                    <a:pt x="88392" y="565403"/>
                  </a:lnTo>
                  <a:close/>
                </a:path>
                <a:path w="1074420" h="565785">
                  <a:moveTo>
                    <a:pt x="88392" y="550163"/>
                  </a:moveTo>
                  <a:lnTo>
                    <a:pt x="32004" y="550163"/>
                  </a:lnTo>
                  <a:lnTo>
                    <a:pt x="32004" y="533399"/>
                  </a:lnTo>
                  <a:lnTo>
                    <a:pt x="88392" y="533399"/>
                  </a:lnTo>
                  <a:lnTo>
                    <a:pt x="88392" y="550163"/>
                  </a:lnTo>
                  <a:close/>
                </a:path>
                <a:path w="1074420" h="565785">
                  <a:moveTo>
                    <a:pt x="32004" y="329183"/>
                  </a:moveTo>
                  <a:lnTo>
                    <a:pt x="0" y="329183"/>
                  </a:lnTo>
                  <a:lnTo>
                    <a:pt x="0" y="204215"/>
                  </a:lnTo>
                  <a:lnTo>
                    <a:pt x="32004" y="204215"/>
                  </a:lnTo>
                  <a:lnTo>
                    <a:pt x="32004" y="329183"/>
                  </a:lnTo>
                  <a:close/>
                </a:path>
                <a:path w="1074420" h="565785">
                  <a:moveTo>
                    <a:pt x="32004" y="109727"/>
                  </a:moveTo>
                  <a:lnTo>
                    <a:pt x="0" y="109727"/>
                  </a:lnTo>
                  <a:lnTo>
                    <a:pt x="0" y="7619"/>
                  </a:lnTo>
                  <a:lnTo>
                    <a:pt x="7620" y="0"/>
                  </a:lnTo>
                  <a:lnTo>
                    <a:pt x="48768" y="0"/>
                  </a:lnTo>
                  <a:lnTo>
                    <a:pt x="48768" y="15239"/>
                  </a:lnTo>
                  <a:lnTo>
                    <a:pt x="32004" y="15239"/>
                  </a:lnTo>
                  <a:lnTo>
                    <a:pt x="16764" y="32003"/>
                  </a:lnTo>
                  <a:lnTo>
                    <a:pt x="32004" y="32003"/>
                  </a:lnTo>
                  <a:lnTo>
                    <a:pt x="32004" y="109727"/>
                  </a:lnTo>
                  <a:close/>
                </a:path>
                <a:path w="1074420" h="565785">
                  <a:moveTo>
                    <a:pt x="32004" y="32003"/>
                  </a:moveTo>
                  <a:lnTo>
                    <a:pt x="16764" y="32003"/>
                  </a:lnTo>
                  <a:lnTo>
                    <a:pt x="32004" y="15239"/>
                  </a:lnTo>
                  <a:lnTo>
                    <a:pt x="32004" y="32003"/>
                  </a:lnTo>
                  <a:close/>
                </a:path>
                <a:path w="1074420" h="565785">
                  <a:moveTo>
                    <a:pt x="48768" y="32003"/>
                  </a:moveTo>
                  <a:lnTo>
                    <a:pt x="32004" y="32003"/>
                  </a:lnTo>
                  <a:lnTo>
                    <a:pt x="32004" y="15239"/>
                  </a:lnTo>
                  <a:lnTo>
                    <a:pt x="48768" y="15239"/>
                  </a:lnTo>
                  <a:lnTo>
                    <a:pt x="48768" y="32003"/>
                  </a:lnTo>
                  <a:close/>
                </a:path>
                <a:path w="1074420" h="565785">
                  <a:moveTo>
                    <a:pt x="268224" y="32003"/>
                  </a:moveTo>
                  <a:lnTo>
                    <a:pt x="143256" y="32003"/>
                  </a:lnTo>
                  <a:lnTo>
                    <a:pt x="143256" y="0"/>
                  </a:lnTo>
                  <a:lnTo>
                    <a:pt x="268224" y="0"/>
                  </a:lnTo>
                  <a:lnTo>
                    <a:pt x="268224" y="32003"/>
                  </a:lnTo>
                  <a:close/>
                </a:path>
                <a:path w="1074420" h="565785">
                  <a:moveTo>
                    <a:pt x="487680" y="32003"/>
                  </a:moveTo>
                  <a:lnTo>
                    <a:pt x="362712" y="32003"/>
                  </a:lnTo>
                  <a:lnTo>
                    <a:pt x="362712" y="0"/>
                  </a:lnTo>
                  <a:lnTo>
                    <a:pt x="487680" y="0"/>
                  </a:lnTo>
                  <a:lnTo>
                    <a:pt x="487680" y="32003"/>
                  </a:lnTo>
                  <a:close/>
                </a:path>
                <a:path w="1074420" h="565785">
                  <a:moveTo>
                    <a:pt x="708660" y="32003"/>
                  </a:moveTo>
                  <a:lnTo>
                    <a:pt x="582168" y="32003"/>
                  </a:lnTo>
                  <a:lnTo>
                    <a:pt x="582168" y="0"/>
                  </a:lnTo>
                  <a:lnTo>
                    <a:pt x="708660" y="0"/>
                  </a:lnTo>
                  <a:lnTo>
                    <a:pt x="708660" y="32003"/>
                  </a:lnTo>
                  <a:close/>
                </a:path>
                <a:path w="1074420" h="565785">
                  <a:moveTo>
                    <a:pt x="928116" y="32003"/>
                  </a:moveTo>
                  <a:lnTo>
                    <a:pt x="803148" y="32003"/>
                  </a:lnTo>
                  <a:lnTo>
                    <a:pt x="803148" y="0"/>
                  </a:lnTo>
                  <a:lnTo>
                    <a:pt x="928116" y="0"/>
                  </a:lnTo>
                  <a:lnTo>
                    <a:pt x="928116" y="32003"/>
                  </a:lnTo>
                  <a:close/>
                </a:path>
                <a:path w="1074420" h="565785">
                  <a:moveTo>
                    <a:pt x="1043940" y="32003"/>
                  </a:moveTo>
                  <a:lnTo>
                    <a:pt x="1022604" y="32003"/>
                  </a:lnTo>
                  <a:lnTo>
                    <a:pt x="1022604" y="0"/>
                  </a:lnTo>
                  <a:lnTo>
                    <a:pt x="1068324" y="0"/>
                  </a:lnTo>
                  <a:lnTo>
                    <a:pt x="1074420" y="7619"/>
                  </a:lnTo>
                  <a:lnTo>
                    <a:pt x="1074420" y="15239"/>
                  </a:lnTo>
                  <a:lnTo>
                    <a:pt x="1043940" y="15239"/>
                  </a:lnTo>
                  <a:lnTo>
                    <a:pt x="1043940" y="32003"/>
                  </a:lnTo>
                  <a:close/>
                </a:path>
                <a:path w="1074420" h="565785">
                  <a:moveTo>
                    <a:pt x="1074420" y="105155"/>
                  </a:moveTo>
                  <a:lnTo>
                    <a:pt x="1043940" y="105155"/>
                  </a:lnTo>
                  <a:lnTo>
                    <a:pt x="1043940" y="15239"/>
                  </a:lnTo>
                  <a:lnTo>
                    <a:pt x="1059180" y="32003"/>
                  </a:lnTo>
                  <a:lnTo>
                    <a:pt x="1074420" y="32003"/>
                  </a:lnTo>
                  <a:lnTo>
                    <a:pt x="1074420" y="105155"/>
                  </a:lnTo>
                  <a:close/>
                </a:path>
                <a:path w="1074420" h="565785">
                  <a:moveTo>
                    <a:pt x="1074420" y="32003"/>
                  </a:moveTo>
                  <a:lnTo>
                    <a:pt x="1059180" y="32003"/>
                  </a:lnTo>
                  <a:lnTo>
                    <a:pt x="1043940" y="15239"/>
                  </a:lnTo>
                  <a:lnTo>
                    <a:pt x="1074420" y="15239"/>
                  </a:lnTo>
                  <a:lnTo>
                    <a:pt x="1074420" y="32003"/>
                  </a:lnTo>
                  <a:close/>
                </a:path>
                <a:path w="1074420" h="565785">
                  <a:moveTo>
                    <a:pt x="1074420" y="324611"/>
                  </a:moveTo>
                  <a:lnTo>
                    <a:pt x="1043940" y="324611"/>
                  </a:lnTo>
                  <a:lnTo>
                    <a:pt x="1043940" y="199643"/>
                  </a:lnTo>
                  <a:lnTo>
                    <a:pt x="1074420" y="199643"/>
                  </a:lnTo>
                  <a:lnTo>
                    <a:pt x="1074420" y="324611"/>
                  </a:lnTo>
                  <a:close/>
                </a:path>
                <a:path w="1074420" h="565785">
                  <a:moveTo>
                    <a:pt x="1074420" y="545591"/>
                  </a:moveTo>
                  <a:lnTo>
                    <a:pt x="1043940" y="545591"/>
                  </a:lnTo>
                  <a:lnTo>
                    <a:pt x="1043940" y="419099"/>
                  </a:lnTo>
                  <a:lnTo>
                    <a:pt x="1074420" y="419099"/>
                  </a:lnTo>
                  <a:lnTo>
                    <a:pt x="1074420" y="545591"/>
                  </a:lnTo>
                  <a:close/>
                </a:path>
                <a:path w="1074420" h="565785">
                  <a:moveTo>
                    <a:pt x="969264" y="565403"/>
                  </a:moveTo>
                  <a:lnTo>
                    <a:pt x="842772" y="565403"/>
                  </a:lnTo>
                  <a:lnTo>
                    <a:pt x="842772" y="533399"/>
                  </a:lnTo>
                  <a:lnTo>
                    <a:pt x="969264" y="533399"/>
                  </a:lnTo>
                  <a:lnTo>
                    <a:pt x="969264" y="565403"/>
                  </a:lnTo>
                  <a:close/>
                </a:path>
                <a:path w="1074420" h="565785">
                  <a:moveTo>
                    <a:pt x="749808" y="565403"/>
                  </a:moveTo>
                  <a:lnTo>
                    <a:pt x="623316" y="565403"/>
                  </a:lnTo>
                  <a:lnTo>
                    <a:pt x="623316" y="533399"/>
                  </a:lnTo>
                  <a:lnTo>
                    <a:pt x="749808" y="533399"/>
                  </a:lnTo>
                  <a:lnTo>
                    <a:pt x="749808" y="565403"/>
                  </a:lnTo>
                  <a:close/>
                </a:path>
                <a:path w="1074420" h="565785">
                  <a:moveTo>
                    <a:pt x="528828" y="565403"/>
                  </a:moveTo>
                  <a:lnTo>
                    <a:pt x="403860" y="565403"/>
                  </a:lnTo>
                  <a:lnTo>
                    <a:pt x="403860" y="533399"/>
                  </a:lnTo>
                  <a:lnTo>
                    <a:pt x="528828" y="533399"/>
                  </a:lnTo>
                  <a:lnTo>
                    <a:pt x="528828" y="565403"/>
                  </a:lnTo>
                  <a:close/>
                </a:path>
                <a:path w="1074420" h="565785">
                  <a:moveTo>
                    <a:pt x="309372" y="565403"/>
                  </a:moveTo>
                  <a:lnTo>
                    <a:pt x="182880" y="565403"/>
                  </a:lnTo>
                  <a:lnTo>
                    <a:pt x="182880" y="533399"/>
                  </a:lnTo>
                  <a:lnTo>
                    <a:pt x="309372" y="533399"/>
                  </a:lnTo>
                  <a:lnTo>
                    <a:pt x="309372" y="565403"/>
                  </a:lnTo>
                  <a:close/>
                </a:path>
              </a:pathLst>
            </a:custGeom>
            <a:solidFill>
              <a:srgbClr val="FF0000"/>
            </a:solidFill>
          </p:spPr>
          <p:txBody>
            <a:bodyPr wrap="square" lIns="0" tIns="0" rIns="0" bIns="0" rtlCol="0"/>
            <a:lstStyle/>
            <a:p>
              <a:endParaRPr/>
            </a:p>
          </p:txBody>
        </p:sp>
      </p:grpSp>
      <p:grpSp>
        <p:nvGrpSpPr>
          <p:cNvPr id="29" name="object 29"/>
          <p:cNvGrpSpPr/>
          <p:nvPr/>
        </p:nvGrpSpPr>
        <p:grpSpPr>
          <a:xfrm>
            <a:off x="5687291" y="1202166"/>
            <a:ext cx="3064741" cy="1378324"/>
            <a:chOff x="6256020" y="1362455"/>
            <a:chExt cx="3371215" cy="1562100"/>
          </a:xfrm>
        </p:grpSpPr>
        <p:pic>
          <p:nvPicPr>
            <p:cNvPr id="30" name="object 30"/>
            <p:cNvPicPr/>
            <p:nvPr/>
          </p:nvPicPr>
          <p:blipFill>
            <a:blip r:embed="rId5" cstate="print"/>
            <a:stretch>
              <a:fillRect/>
            </a:stretch>
          </p:blipFill>
          <p:spPr>
            <a:xfrm>
              <a:off x="6256020" y="1362455"/>
              <a:ext cx="3371087" cy="1562099"/>
            </a:xfrm>
            <a:prstGeom prst="rect">
              <a:avLst/>
            </a:prstGeom>
          </p:spPr>
        </p:pic>
        <p:sp>
          <p:nvSpPr>
            <p:cNvPr id="31" name="object 31"/>
            <p:cNvSpPr/>
            <p:nvPr/>
          </p:nvSpPr>
          <p:spPr>
            <a:xfrm>
              <a:off x="7450836" y="1578863"/>
              <a:ext cx="632460" cy="1088390"/>
            </a:xfrm>
            <a:custGeom>
              <a:avLst/>
              <a:gdLst/>
              <a:ahLst/>
              <a:cxnLst/>
              <a:rect l="l" t="t" r="r" b="b"/>
              <a:pathLst>
                <a:path w="632459" h="1088389">
                  <a:moveTo>
                    <a:pt x="15240" y="1072896"/>
                  </a:moveTo>
                  <a:lnTo>
                    <a:pt x="0" y="1072896"/>
                  </a:lnTo>
                  <a:lnTo>
                    <a:pt x="0" y="946404"/>
                  </a:lnTo>
                  <a:lnTo>
                    <a:pt x="30480" y="946404"/>
                  </a:lnTo>
                  <a:lnTo>
                    <a:pt x="30480" y="1057656"/>
                  </a:lnTo>
                  <a:lnTo>
                    <a:pt x="15240" y="1057656"/>
                  </a:lnTo>
                  <a:lnTo>
                    <a:pt x="15240" y="1072896"/>
                  </a:lnTo>
                  <a:close/>
                </a:path>
                <a:path w="632459" h="1088389">
                  <a:moveTo>
                    <a:pt x="30480" y="1088136"/>
                  </a:moveTo>
                  <a:lnTo>
                    <a:pt x="15240" y="1088136"/>
                  </a:lnTo>
                  <a:lnTo>
                    <a:pt x="15240" y="1057656"/>
                  </a:lnTo>
                  <a:lnTo>
                    <a:pt x="30480" y="1057656"/>
                  </a:lnTo>
                  <a:lnTo>
                    <a:pt x="30480" y="1088136"/>
                  </a:lnTo>
                  <a:close/>
                </a:path>
                <a:path w="632459" h="1088389">
                  <a:moveTo>
                    <a:pt x="30480" y="853440"/>
                  </a:moveTo>
                  <a:lnTo>
                    <a:pt x="0" y="853440"/>
                  </a:lnTo>
                  <a:lnTo>
                    <a:pt x="0" y="726948"/>
                  </a:lnTo>
                  <a:lnTo>
                    <a:pt x="30480" y="726948"/>
                  </a:lnTo>
                  <a:lnTo>
                    <a:pt x="30480" y="853440"/>
                  </a:lnTo>
                  <a:close/>
                </a:path>
                <a:path w="632459" h="1088389">
                  <a:moveTo>
                    <a:pt x="30480" y="632459"/>
                  </a:moveTo>
                  <a:lnTo>
                    <a:pt x="0" y="632459"/>
                  </a:lnTo>
                  <a:lnTo>
                    <a:pt x="0" y="507491"/>
                  </a:lnTo>
                  <a:lnTo>
                    <a:pt x="30480" y="507491"/>
                  </a:lnTo>
                  <a:lnTo>
                    <a:pt x="30480" y="632459"/>
                  </a:lnTo>
                  <a:close/>
                </a:path>
                <a:path w="632459" h="1088389">
                  <a:moveTo>
                    <a:pt x="30480" y="413004"/>
                  </a:moveTo>
                  <a:lnTo>
                    <a:pt x="0" y="413004"/>
                  </a:lnTo>
                  <a:lnTo>
                    <a:pt x="0" y="286512"/>
                  </a:lnTo>
                  <a:lnTo>
                    <a:pt x="30480" y="286512"/>
                  </a:lnTo>
                  <a:lnTo>
                    <a:pt x="30480" y="413004"/>
                  </a:lnTo>
                  <a:close/>
                </a:path>
                <a:path w="632459" h="1088389">
                  <a:moveTo>
                    <a:pt x="30480" y="192023"/>
                  </a:moveTo>
                  <a:lnTo>
                    <a:pt x="0" y="192023"/>
                  </a:lnTo>
                  <a:lnTo>
                    <a:pt x="0" y="67056"/>
                  </a:lnTo>
                  <a:lnTo>
                    <a:pt x="30480" y="67056"/>
                  </a:lnTo>
                  <a:lnTo>
                    <a:pt x="30480" y="192023"/>
                  </a:lnTo>
                  <a:close/>
                </a:path>
                <a:path w="632459" h="1088389">
                  <a:moveTo>
                    <a:pt x="184404" y="32004"/>
                  </a:moveTo>
                  <a:lnTo>
                    <a:pt x="59436" y="32004"/>
                  </a:lnTo>
                  <a:lnTo>
                    <a:pt x="59436" y="0"/>
                  </a:lnTo>
                  <a:lnTo>
                    <a:pt x="184404" y="0"/>
                  </a:lnTo>
                  <a:lnTo>
                    <a:pt x="184404" y="32004"/>
                  </a:lnTo>
                  <a:close/>
                </a:path>
                <a:path w="632459" h="1088389">
                  <a:moveTo>
                    <a:pt x="403860" y="32004"/>
                  </a:moveTo>
                  <a:lnTo>
                    <a:pt x="278892" y="32004"/>
                  </a:lnTo>
                  <a:lnTo>
                    <a:pt x="278892" y="0"/>
                  </a:lnTo>
                  <a:lnTo>
                    <a:pt x="403860" y="0"/>
                  </a:lnTo>
                  <a:lnTo>
                    <a:pt x="403860" y="32004"/>
                  </a:lnTo>
                  <a:close/>
                </a:path>
                <a:path w="632459" h="1088389">
                  <a:moveTo>
                    <a:pt x="615696" y="32004"/>
                  </a:moveTo>
                  <a:lnTo>
                    <a:pt x="498348" y="32004"/>
                  </a:lnTo>
                  <a:lnTo>
                    <a:pt x="498348" y="0"/>
                  </a:lnTo>
                  <a:lnTo>
                    <a:pt x="624839" y="0"/>
                  </a:lnTo>
                  <a:lnTo>
                    <a:pt x="632460" y="7620"/>
                  </a:lnTo>
                  <a:lnTo>
                    <a:pt x="632460" y="16764"/>
                  </a:lnTo>
                  <a:lnTo>
                    <a:pt x="600456" y="16764"/>
                  </a:lnTo>
                  <a:lnTo>
                    <a:pt x="600456" y="24383"/>
                  </a:lnTo>
                  <a:lnTo>
                    <a:pt x="608075" y="24383"/>
                  </a:lnTo>
                  <a:lnTo>
                    <a:pt x="615696" y="32004"/>
                  </a:lnTo>
                  <a:close/>
                </a:path>
                <a:path w="632459" h="1088389">
                  <a:moveTo>
                    <a:pt x="608075" y="24383"/>
                  </a:moveTo>
                  <a:lnTo>
                    <a:pt x="600456" y="24383"/>
                  </a:lnTo>
                  <a:lnTo>
                    <a:pt x="600456" y="16764"/>
                  </a:lnTo>
                  <a:lnTo>
                    <a:pt x="608075" y="24383"/>
                  </a:lnTo>
                  <a:close/>
                </a:path>
                <a:path w="632459" h="1088389">
                  <a:moveTo>
                    <a:pt x="632460" y="24383"/>
                  </a:moveTo>
                  <a:lnTo>
                    <a:pt x="608075" y="24383"/>
                  </a:lnTo>
                  <a:lnTo>
                    <a:pt x="600456" y="16764"/>
                  </a:lnTo>
                  <a:lnTo>
                    <a:pt x="632460" y="16764"/>
                  </a:lnTo>
                  <a:lnTo>
                    <a:pt x="632460" y="24383"/>
                  </a:lnTo>
                  <a:close/>
                </a:path>
                <a:path w="632459" h="1088389">
                  <a:moveTo>
                    <a:pt x="632460" y="243839"/>
                  </a:moveTo>
                  <a:lnTo>
                    <a:pt x="600456" y="243839"/>
                  </a:lnTo>
                  <a:lnTo>
                    <a:pt x="600456" y="118871"/>
                  </a:lnTo>
                  <a:lnTo>
                    <a:pt x="632460" y="118871"/>
                  </a:lnTo>
                  <a:lnTo>
                    <a:pt x="632460" y="243839"/>
                  </a:lnTo>
                  <a:close/>
                </a:path>
                <a:path w="632459" h="1088389">
                  <a:moveTo>
                    <a:pt x="632460" y="464820"/>
                  </a:moveTo>
                  <a:lnTo>
                    <a:pt x="600456" y="464820"/>
                  </a:lnTo>
                  <a:lnTo>
                    <a:pt x="600456" y="338327"/>
                  </a:lnTo>
                  <a:lnTo>
                    <a:pt x="632460" y="338327"/>
                  </a:lnTo>
                  <a:lnTo>
                    <a:pt x="632460" y="464820"/>
                  </a:lnTo>
                  <a:close/>
                </a:path>
                <a:path w="632459" h="1088389">
                  <a:moveTo>
                    <a:pt x="632460" y="684276"/>
                  </a:moveTo>
                  <a:lnTo>
                    <a:pt x="600456" y="684276"/>
                  </a:lnTo>
                  <a:lnTo>
                    <a:pt x="600456" y="559308"/>
                  </a:lnTo>
                  <a:lnTo>
                    <a:pt x="632460" y="559308"/>
                  </a:lnTo>
                  <a:lnTo>
                    <a:pt x="632460" y="684276"/>
                  </a:lnTo>
                  <a:close/>
                </a:path>
                <a:path w="632459" h="1088389">
                  <a:moveTo>
                    <a:pt x="632460" y="905256"/>
                  </a:moveTo>
                  <a:lnTo>
                    <a:pt x="600456" y="905256"/>
                  </a:lnTo>
                  <a:lnTo>
                    <a:pt x="600456" y="778764"/>
                  </a:lnTo>
                  <a:lnTo>
                    <a:pt x="632460" y="778764"/>
                  </a:lnTo>
                  <a:lnTo>
                    <a:pt x="632460" y="905256"/>
                  </a:lnTo>
                  <a:close/>
                </a:path>
                <a:path w="632459" h="1088389">
                  <a:moveTo>
                    <a:pt x="600456" y="1072896"/>
                  </a:moveTo>
                  <a:lnTo>
                    <a:pt x="600456" y="998220"/>
                  </a:lnTo>
                  <a:lnTo>
                    <a:pt x="632460" y="998220"/>
                  </a:lnTo>
                  <a:lnTo>
                    <a:pt x="632460" y="1057656"/>
                  </a:lnTo>
                  <a:lnTo>
                    <a:pt x="615696" y="1057656"/>
                  </a:lnTo>
                  <a:lnTo>
                    <a:pt x="600456" y="1072896"/>
                  </a:lnTo>
                  <a:close/>
                </a:path>
                <a:path w="632459" h="1088389">
                  <a:moveTo>
                    <a:pt x="624839" y="1088136"/>
                  </a:moveTo>
                  <a:lnTo>
                    <a:pt x="563880" y="1088136"/>
                  </a:lnTo>
                  <a:lnTo>
                    <a:pt x="563880" y="1057656"/>
                  </a:lnTo>
                  <a:lnTo>
                    <a:pt x="600456" y="1057656"/>
                  </a:lnTo>
                  <a:lnTo>
                    <a:pt x="600456" y="1072896"/>
                  </a:lnTo>
                  <a:lnTo>
                    <a:pt x="632460" y="1072896"/>
                  </a:lnTo>
                  <a:lnTo>
                    <a:pt x="632460" y="1082040"/>
                  </a:lnTo>
                  <a:lnTo>
                    <a:pt x="624839" y="1088136"/>
                  </a:lnTo>
                  <a:close/>
                </a:path>
                <a:path w="632459" h="1088389">
                  <a:moveTo>
                    <a:pt x="632460" y="1072896"/>
                  </a:moveTo>
                  <a:lnTo>
                    <a:pt x="600456" y="1072896"/>
                  </a:lnTo>
                  <a:lnTo>
                    <a:pt x="615696" y="1057656"/>
                  </a:lnTo>
                  <a:lnTo>
                    <a:pt x="632460" y="1057656"/>
                  </a:lnTo>
                  <a:lnTo>
                    <a:pt x="632460" y="1072896"/>
                  </a:lnTo>
                  <a:close/>
                </a:path>
                <a:path w="632459" h="1088389">
                  <a:moveTo>
                    <a:pt x="469392" y="1088136"/>
                  </a:moveTo>
                  <a:lnTo>
                    <a:pt x="344424" y="1088136"/>
                  </a:lnTo>
                  <a:lnTo>
                    <a:pt x="344424" y="1057656"/>
                  </a:lnTo>
                  <a:lnTo>
                    <a:pt x="469392" y="1057656"/>
                  </a:lnTo>
                  <a:lnTo>
                    <a:pt x="469392" y="1088136"/>
                  </a:lnTo>
                  <a:close/>
                </a:path>
                <a:path w="632459" h="1088389">
                  <a:moveTo>
                    <a:pt x="249936" y="1088136"/>
                  </a:moveTo>
                  <a:lnTo>
                    <a:pt x="124968" y="1088136"/>
                  </a:lnTo>
                  <a:lnTo>
                    <a:pt x="124968" y="1057656"/>
                  </a:lnTo>
                  <a:lnTo>
                    <a:pt x="249936" y="1057656"/>
                  </a:lnTo>
                  <a:lnTo>
                    <a:pt x="249936" y="1088136"/>
                  </a:lnTo>
                  <a:close/>
                </a:path>
              </a:pathLst>
            </a:custGeom>
            <a:solidFill>
              <a:srgbClr val="FF0000"/>
            </a:solidFill>
          </p:spPr>
          <p:txBody>
            <a:bodyPr wrap="square" lIns="0" tIns="0" rIns="0" bIns="0" rtlCol="0"/>
            <a:lstStyle/>
            <a:p>
              <a:endParaRPr/>
            </a:p>
          </p:txBody>
        </p:sp>
      </p:grpSp>
      <p:pic>
        <p:nvPicPr>
          <p:cNvPr id="2050"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796838" y="3236599"/>
            <a:ext cx="2020686" cy="151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64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5706918"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4.1</a:t>
            </a:r>
            <a:r>
              <a:rPr sz="2000" b="1" spc="-67" dirty="0">
                <a:latin typeface="Arial"/>
                <a:cs typeface="Arial"/>
              </a:rPr>
              <a:t> </a:t>
            </a:r>
            <a:r>
              <a:rPr sz="2000" b="1" dirty="0">
                <a:latin typeface="Arial"/>
                <a:cs typeface="Arial"/>
              </a:rPr>
              <a:t>Establishment</a:t>
            </a:r>
            <a:r>
              <a:rPr sz="2000" b="1" spc="-63" dirty="0">
                <a:latin typeface="Arial"/>
                <a:cs typeface="Arial"/>
              </a:rPr>
              <a:t> </a:t>
            </a:r>
            <a:r>
              <a:rPr sz="2000" b="1" dirty="0">
                <a:latin typeface="Arial"/>
                <a:cs typeface="Arial"/>
              </a:rPr>
              <a:t>of</a:t>
            </a:r>
            <a:r>
              <a:rPr sz="2000" b="1" spc="-58" dirty="0">
                <a:latin typeface="Arial"/>
                <a:cs typeface="Arial"/>
              </a:rPr>
              <a:t> </a:t>
            </a:r>
            <a:r>
              <a:rPr sz="2000" b="1" dirty="0">
                <a:latin typeface="Arial"/>
                <a:cs typeface="Arial"/>
              </a:rPr>
              <a:t>NCR</a:t>
            </a:r>
            <a:r>
              <a:rPr sz="2000" b="1" spc="-45" dirty="0">
                <a:latin typeface="Arial"/>
                <a:cs typeface="Arial"/>
              </a:rPr>
              <a:t> </a:t>
            </a:r>
            <a:r>
              <a:rPr sz="2000" b="1" dirty="0">
                <a:latin typeface="Arial"/>
                <a:cs typeface="Arial"/>
              </a:rPr>
              <a:t>Process</a:t>
            </a:r>
            <a:r>
              <a:rPr sz="2000" b="1" spc="-63" dirty="0">
                <a:latin typeface="Arial"/>
                <a:cs typeface="Arial"/>
              </a:rPr>
              <a:t> </a:t>
            </a:r>
            <a:r>
              <a:rPr sz="2000" b="1" spc="-9" dirty="0">
                <a:latin typeface="Arial"/>
                <a:cs typeface="Arial"/>
              </a:rPr>
              <a:t>Required</a:t>
            </a:r>
            <a:r>
              <a:rPr sz="1300" b="1" spc="-9" dirty="0">
                <a:latin typeface="Arial"/>
                <a:cs typeface="Arial"/>
              </a:rPr>
              <a:t>(1/2)</a:t>
            </a:r>
            <a:endParaRPr sz="1300">
              <a:latin typeface="Arial"/>
              <a:cs typeface="Arial"/>
            </a:endParaRPr>
          </a:p>
        </p:txBody>
      </p:sp>
      <p:pic>
        <p:nvPicPr>
          <p:cNvPr id="3" name="object 3"/>
          <p:cNvPicPr/>
          <p:nvPr/>
        </p:nvPicPr>
        <p:blipFill>
          <a:blip r:embed="rId2" cstate="print"/>
          <a:stretch>
            <a:fillRect/>
          </a:stretch>
        </p:blipFill>
        <p:spPr>
          <a:xfrm>
            <a:off x="275705" y="863301"/>
            <a:ext cx="2069869" cy="5287384"/>
          </a:xfrm>
          <a:prstGeom prst="rect">
            <a:avLst/>
          </a:prstGeom>
        </p:spPr>
      </p:pic>
      <p:sp>
        <p:nvSpPr>
          <p:cNvPr id="4" name="object 4"/>
          <p:cNvSpPr txBox="1"/>
          <p:nvPr/>
        </p:nvSpPr>
        <p:spPr>
          <a:xfrm>
            <a:off x="368498" y="939292"/>
            <a:ext cx="1802245" cy="5368777"/>
          </a:xfrm>
          <a:prstGeom prst="rect">
            <a:avLst/>
          </a:prstGeom>
        </p:spPr>
        <p:txBody>
          <a:bodyPr vert="horz" wrap="square" lIns="0" tIns="0" rIns="0" bIns="0" rtlCol="0">
            <a:spAutoFit/>
          </a:bodyPr>
          <a:lstStyle/>
          <a:p>
            <a:pPr>
              <a:lnSpc>
                <a:spcPts val="1122"/>
              </a:lnSpc>
            </a:pPr>
            <a:r>
              <a:rPr sz="1200" b="1" dirty="0">
                <a:solidFill>
                  <a:srgbClr val="FFFFFF"/>
                </a:solidFill>
                <a:latin typeface="Calibri"/>
                <a:cs typeface="Calibri"/>
              </a:rPr>
              <a:t>Risk</a:t>
            </a:r>
            <a:r>
              <a:rPr sz="1200" b="1" spc="13" dirty="0">
                <a:solidFill>
                  <a:srgbClr val="FFFFFF"/>
                </a:solidFill>
                <a:latin typeface="Calibri"/>
                <a:cs typeface="Calibri"/>
              </a:rPr>
              <a:t> </a:t>
            </a:r>
            <a:r>
              <a:rPr sz="1200" b="1" spc="-9" dirty="0">
                <a:solidFill>
                  <a:srgbClr val="FFFFFF"/>
                </a:solidFill>
                <a:latin typeface="Calibri"/>
                <a:cs typeface="Calibri"/>
              </a:rPr>
              <a:t>Implication</a:t>
            </a:r>
            <a:endParaRPr sz="1200">
              <a:latin typeface="Calibri"/>
              <a:cs typeface="Calibri"/>
            </a:endParaRPr>
          </a:p>
          <a:p>
            <a:pPr>
              <a:spcBef>
                <a:spcPts val="830"/>
              </a:spcBef>
            </a:pPr>
            <a:r>
              <a:rPr sz="1200" dirty="0">
                <a:solidFill>
                  <a:srgbClr val="FFFFFF"/>
                </a:solidFill>
                <a:latin typeface="Calibri"/>
                <a:cs typeface="Calibri"/>
              </a:rPr>
              <a:t>Financial</a:t>
            </a:r>
            <a:r>
              <a:rPr sz="1200" spc="4" dirty="0">
                <a:solidFill>
                  <a:srgbClr val="FFFFFF"/>
                </a:solidFill>
                <a:latin typeface="Calibri"/>
                <a:cs typeface="Calibri"/>
              </a:rPr>
              <a:t> </a:t>
            </a:r>
            <a:r>
              <a:rPr sz="1200" spc="-18" dirty="0">
                <a:solidFill>
                  <a:srgbClr val="FFFFFF"/>
                </a:solidFill>
                <a:latin typeface="Calibri"/>
                <a:cs typeface="Calibri"/>
              </a:rPr>
              <a:t>Loss</a:t>
            </a:r>
            <a:endParaRPr sz="1200">
              <a:latin typeface="Calibri"/>
              <a:cs typeface="Calibri"/>
            </a:endParaRPr>
          </a:p>
          <a:p>
            <a:pPr>
              <a:spcBef>
                <a:spcPts val="772"/>
              </a:spcBef>
              <a:tabLst>
                <a:tab pos="1703849" algn="l"/>
              </a:tabLst>
            </a:pPr>
            <a:r>
              <a:rPr sz="1200" dirty="0">
                <a:solidFill>
                  <a:srgbClr val="FFFFFF"/>
                </a:solidFill>
                <a:latin typeface="Calibri"/>
                <a:cs typeface="Calibri"/>
              </a:rPr>
              <a:t>Controls </a:t>
            </a:r>
            <a:r>
              <a:rPr sz="1200" spc="-22" dirty="0">
                <a:solidFill>
                  <a:srgbClr val="FFFFFF"/>
                </a:solidFill>
                <a:latin typeface="Calibri"/>
                <a:cs typeface="Calibri"/>
              </a:rPr>
              <a:t>In-</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effectiveness</a:t>
            </a:r>
            <a:endParaRPr sz="1200">
              <a:latin typeface="Calibri"/>
              <a:cs typeface="Calibri"/>
            </a:endParaRPr>
          </a:p>
          <a:p>
            <a:pPr marR="733966">
              <a:lnSpc>
                <a:spcPct val="101600"/>
              </a:lnSpc>
              <a:spcBef>
                <a:spcPts val="740"/>
              </a:spcBef>
            </a:pPr>
            <a:r>
              <a:rPr sz="1200" dirty="0">
                <a:solidFill>
                  <a:srgbClr val="FFFFFF"/>
                </a:solidFill>
                <a:latin typeface="Calibri"/>
                <a:cs typeface="Calibri"/>
              </a:rPr>
              <a:t>Regulatory</a:t>
            </a:r>
            <a:r>
              <a:rPr sz="1200" spc="-22" dirty="0">
                <a:solidFill>
                  <a:srgbClr val="FFFFFF"/>
                </a:solidFill>
                <a:latin typeface="Calibri"/>
                <a:cs typeface="Calibri"/>
              </a:rPr>
              <a:t> </a:t>
            </a:r>
            <a:r>
              <a:rPr sz="1200" dirty="0">
                <a:solidFill>
                  <a:srgbClr val="FFFFFF"/>
                </a:solidFill>
                <a:latin typeface="Calibri"/>
                <a:cs typeface="Calibri"/>
              </a:rPr>
              <a:t>non</a:t>
            </a:r>
            <a:r>
              <a:rPr sz="1200" spc="18"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Compliance</a:t>
            </a:r>
            <a:endParaRPr sz="1200">
              <a:latin typeface="Calibri"/>
              <a:cs typeface="Calibri"/>
            </a:endParaRPr>
          </a:p>
          <a:p>
            <a:pPr>
              <a:lnSpc>
                <a:spcPts val="2217"/>
              </a:lnSpc>
              <a:spcBef>
                <a:spcPts val="202"/>
              </a:spcBef>
              <a:tabLst>
                <a:tab pos="1703849" algn="l"/>
              </a:tabLst>
            </a:pPr>
            <a:r>
              <a:rPr sz="1200" dirty="0">
                <a:solidFill>
                  <a:srgbClr val="FFFFFF"/>
                </a:solidFill>
                <a:latin typeface="Calibri"/>
                <a:cs typeface="Calibri"/>
              </a:rPr>
              <a:t>Incorrect</a:t>
            </a:r>
            <a:r>
              <a:rPr sz="1200" spc="-4" dirty="0">
                <a:solidFill>
                  <a:srgbClr val="FFFFFF"/>
                </a:solidFill>
                <a:latin typeface="Calibri"/>
                <a:cs typeface="Calibri"/>
              </a:rPr>
              <a:t> </a:t>
            </a:r>
            <a:r>
              <a:rPr sz="1200" spc="-9" dirty="0">
                <a:solidFill>
                  <a:srgbClr val="FFFFFF"/>
                </a:solidFill>
                <a:latin typeface="Calibri"/>
                <a:cs typeface="Calibri"/>
              </a:rPr>
              <a:t>reporting Improvement</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spcBef>
                <a:spcPts val="624"/>
              </a:spcBef>
            </a:pPr>
            <a:r>
              <a:rPr sz="1200" b="1" dirty="0">
                <a:solidFill>
                  <a:srgbClr val="FFFFFF"/>
                </a:solidFill>
                <a:latin typeface="Calibri"/>
                <a:cs typeface="Calibri"/>
              </a:rPr>
              <a:t>Root</a:t>
            </a:r>
            <a:r>
              <a:rPr sz="1200" b="1" spc="-4" dirty="0">
                <a:solidFill>
                  <a:srgbClr val="FFFFFF"/>
                </a:solidFill>
                <a:latin typeface="Calibri"/>
                <a:cs typeface="Calibri"/>
              </a:rPr>
              <a:t> </a:t>
            </a:r>
            <a:r>
              <a:rPr sz="1200" b="1" spc="-9" dirty="0">
                <a:solidFill>
                  <a:srgbClr val="FFFFFF"/>
                </a:solidFill>
                <a:latin typeface="Calibri"/>
                <a:cs typeface="Calibri"/>
              </a:rPr>
              <a:t>Cause</a:t>
            </a:r>
            <a:endParaRPr sz="1200">
              <a:latin typeface="Calibri"/>
              <a:cs typeface="Calibri"/>
            </a:endParaRPr>
          </a:p>
          <a:p>
            <a:pPr>
              <a:spcBef>
                <a:spcPts val="817"/>
              </a:spcBef>
            </a:pPr>
            <a:r>
              <a:rPr sz="1200" dirty="0">
                <a:solidFill>
                  <a:srgbClr val="FFFFFF"/>
                </a:solidFill>
                <a:latin typeface="Calibri"/>
                <a:cs typeface="Calibri"/>
              </a:rPr>
              <a:t>Design </a:t>
            </a:r>
            <a:r>
              <a:rPr sz="1200" spc="-9" dirty="0">
                <a:solidFill>
                  <a:srgbClr val="FFFFFF"/>
                </a:solidFill>
                <a:latin typeface="Calibri"/>
                <a:cs typeface="Calibri"/>
              </a:rPr>
              <a:t>deficiency</a:t>
            </a:r>
            <a:endParaRPr sz="1200">
              <a:latin typeface="Calibri"/>
              <a:cs typeface="Calibri"/>
            </a:endParaRPr>
          </a:p>
          <a:p>
            <a:pPr>
              <a:spcBef>
                <a:spcPts val="785"/>
              </a:spcBef>
              <a:tabLst>
                <a:tab pos="1703849" algn="l"/>
              </a:tabLst>
            </a:pPr>
            <a:r>
              <a:rPr sz="1200" spc="-9" dirty="0">
                <a:solidFill>
                  <a:srgbClr val="FFFFFF"/>
                </a:solidFill>
                <a:latin typeface="Calibri"/>
                <a:cs typeface="Calibri"/>
              </a:rPr>
              <a:t>Operating</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ineffectiveness</a:t>
            </a:r>
            <a:endParaRPr sz="1200">
              <a:latin typeface="Calibri"/>
              <a:cs typeface="Calibri"/>
            </a:endParaRPr>
          </a:p>
          <a:p>
            <a:pPr>
              <a:spcBef>
                <a:spcPts val="776"/>
              </a:spcBef>
            </a:pPr>
            <a:r>
              <a:rPr sz="1200" dirty="0">
                <a:solidFill>
                  <a:srgbClr val="FFFFFF"/>
                </a:solidFill>
                <a:latin typeface="Calibri"/>
                <a:cs typeface="Calibri"/>
              </a:rPr>
              <a:t>System</a:t>
            </a:r>
            <a:r>
              <a:rPr sz="1200" spc="-18" dirty="0">
                <a:solidFill>
                  <a:srgbClr val="FFFFFF"/>
                </a:solidFill>
                <a:latin typeface="Calibri"/>
                <a:cs typeface="Calibri"/>
              </a:rPr>
              <a:t> </a:t>
            </a:r>
            <a:r>
              <a:rPr sz="1200" spc="-9" dirty="0">
                <a:solidFill>
                  <a:srgbClr val="FFFFFF"/>
                </a:solidFill>
                <a:latin typeface="Calibri"/>
                <a:cs typeface="Calibri"/>
              </a:rPr>
              <a:t>deficiency</a:t>
            </a:r>
            <a:endParaRPr sz="1200">
              <a:latin typeface="Calibri"/>
              <a:cs typeface="Calibri"/>
            </a:endParaRPr>
          </a:p>
          <a:p>
            <a:pPr>
              <a:spcBef>
                <a:spcPts val="817"/>
              </a:spcBef>
            </a:pPr>
            <a:r>
              <a:rPr sz="1200" b="1" spc="-9" dirty="0">
                <a:solidFill>
                  <a:srgbClr val="FFFFFF"/>
                </a:solidFill>
                <a:latin typeface="Calibri"/>
                <a:cs typeface="Calibri"/>
              </a:rPr>
              <a:t>Remediation</a:t>
            </a:r>
            <a:endParaRPr sz="1200">
              <a:latin typeface="Calibri"/>
              <a:cs typeface="Calibri"/>
            </a:endParaRPr>
          </a:p>
          <a:p>
            <a:pPr marR="605180">
              <a:lnSpc>
                <a:spcPct val="101600"/>
              </a:lnSpc>
              <a:spcBef>
                <a:spcPts val="763"/>
              </a:spcBef>
            </a:pPr>
            <a:r>
              <a:rPr sz="1200" dirty="0">
                <a:solidFill>
                  <a:srgbClr val="FFFFFF"/>
                </a:solidFill>
                <a:latin typeface="Calibri"/>
                <a:cs typeface="Calibri"/>
              </a:rPr>
              <a:t>Formation</a:t>
            </a:r>
            <a:r>
              <a:rPr sz="1200" spc="18" dirty="0">
                <a:solidFill>
                  <a:srgbClr val="FFFFFF"/>
                </a:solidFill>
                <a:latin typeface="Calibri"/>
                <a:cs typeface="Calibri"/>
              </a:rPr>
              <a:t> </a:t>
            </a:r>
            <a:r>
              <a:rPr sz="1200" dirty="0">
                <a:solidFill>
                  <a:srgbClr val="FFFFFF"/>
                </a:solidFill>
                <a:latin typeface="Calibri"/>
                <a:cs typeface="Calibri"/>
              </a:rPr>
              <a:t>of</a:t>
            </a:r>
            <a:r>
              <a:rPr sz="1200" spc="22" dirty="0">
                <a:solidFill>
                  <a:srgbClr val="FFFFFF"/>
                </a:solidFill>
                <a:latin typeface="Calibri"/>
                <a:cs typeface="Calibri"/>
              </a:rPr>
              <a:t> </a:t>
            </a:r>
            <a:r>
              <a:rPr sz="1200" dirty="0">
                <a:solidFill>
                  <a:srgbClr val="FFFFFF"/>
                </a:solidFill>
                <a:latin typeface="Calibri"/>
                <a:cs typeface="Calibri"/>
              </a:rPr>
              <a:t>SOP</a:t>
            </a:r>
            <a:r>
              <a:rPr sz="1200" spc="9"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Policy</a:t>
            </a:r>
            <a:endParaRPr sz="1200">
              <a:latin typeface="Calibri"/>
              <a:cs typeface="Calibri"/>
            </a:endParaRPr>
          </a:p>
          <a:p>
            <a:pPr>
              <a:spcBef>
                <a:spcPts val="776"/>
              </a:spcBef>
            </a:pPr>
            <a:r>
              <a:rPr sz="1200" dirty="0">
                <a:solidFill>
                  <a:srgbClr val="FFFFFF"/>
                </a:solidFill>
                <a:latin typeface="Calibri"/>
                <a:cs typeface="Calibri"/>
              </a:rPr>
              <a:t>Process</a:t>
            </a:r>
            <a:r>
              <a:rPr sz="1200" spc="22" dirty="0">
                <a:solidFill>
                  <a:srgbClr val="FFFFFF"/>
                </a:solidFill>
                <a:latin typeface="Calibri"/>
                <a:cs typeface="Calibri"/>
              </a:rPr>
              <a:t> </a:t>
            </a:r>
            <a:r>
              <a:rPr sz="1200" spc="-9" dirty="0">
                <a:solidFill>
                  <a:srgbClr val="FFFFFF"/>
                </a:solidFill>
                <a:latin typeface="Calibri"/>
                <a:cs typeface="Calibri"/>
              </a:rPr>
              <a:t>Design</a:t>
            </a:r>
            <a:endParaRPr sz="1200">
              <a:latin typeface="Calibri"/>
              <a:cs typeface="Calibri"/>
            </a:endParaRPr>
          </a:p>
          <a:p>
            <a:pPr>
              <a:spcBef>
                <a:spcPts val="821"/>
              </a:spcBef>
              <a:tabLst>
                <a:tab pos="1703849" algn="l"/>
              </a:tabLst>
            </a:pPr>
            <a:r>
              <a:rPr sz="1200" dirty="0">
                <a:solidFill>
                  <a:srgbClr val="FFFFFF"/>
                </a:solidFill>
                <a:latin typeface="Calibri"/>
                <a:cs typeface="Calibri"/>
              </a:rPr>
              <a:t>Staff</a:t>
            </a:r>
            <a:r>
              <a:rPr sz="1200" spc="-40" dirty="0">
                <a:solidFill>
                  <a:srgbClr val="FFFFFF"/>
                </a:solidFill>
                <a:latin typeface="Calibri"/>
                <a:cs typeface="Calibri"/>
              </a:rPr>
              <a:t> </a:t>
            </a:r>
            <a:r>
              <a:rPr sz="1200" spc="-9" dirty="0">
                <a:solidFill>
                  <a:srgbClr val="FFFFFF"/>
                </a:solidFill>
                <a:latin typeface="Calibri"/>
                <a:cs typeface="Calibri"/>
              </a:rPr>
              <a:t>Training</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lnSpc>
                <a:spcPct val="101499"/>
              </a:lnSpc>
              <a:spcBef>
                <a:spcPts val="785"/>
              </a:spcBef>
              <a:tabLst>
                <a:tab pos="1703849" algn="l"/>
              </a:tabLst>
            </a:pPr>
            <a:r>
              <a:rPr sz="1200" dirty="0">
                <a:solidFill>
                  <a:srgbClr val="FFFFFF"/>
                </a:solidFill>
                <a:latin typeface="Calibri"/>
                <a:cs typeface="Calibri"/>
              </a:rPr>
              <a:t>Defining</a:t>
            </a:r>
            <a:r>
              <a:rPr sz="1200" spc="-13" dirty="0">
                <a:solidFill>
                  <a:srgbClr val="FFFFFF"/>
                </a:solidFill>
                <a:latin typeface="Calibri"/>
                <a:cs typeface="Calibri"/>
              </a:rPr>
              <a:t> </a:t>
            </a:r>
            <a:r>
              <a:rPr sz="1200" dirty="0">
                <a:solidFill>
                  <a:srgbClr val="FFFFFF"/>
                </a:solidFill>
                <a:latin typeface="Calibri"/>
                <a:cs typeface="Calibri"/>
              </a:rPr>
              <a:t>Role</a:t>
            </a:r>
            <a:r>
              <a:rPr sz="1200" spc="13" dirty="0">
                <a:solidFill>
                  <a:srgbClr val="FFFFFF"/>
                </a:solidFill>
                <a:latin typeface="Calibri"/>
                <a:cs typeface="Calibri"/>
              </a:rPr>
              <a:t> </a:t>
            </a:r>
            <a:r>
              <a:rPr sz="1200" spc="-22" dirty="0">
                <a:solidFill>
                  <a:srgbClr val="FFFFFF"/>
                </a:solidFill>
                <a:latin typeface="Calibri"/>
                <a:cs typeface="Calibri"/>
              </a:rPr>
              <a:t>and</a:t>
            </a:r>
            <a:r>
              <a:rPr sz="1200" dirty="0">
                <a:solidFill>
                  <a:srgbClr val="FFFFFF"/>
                </a:solidFill>
                <a:latin typeface="Calibri"/>
                <a:cs typeface="Calibri"/>
              </a:rPr>
              <a:t>	</a:t>
            </a:r>
            <a:r>
              <a:rPr sz="1700" spc="-67" baseline="-34188" dirty="0">
                <a:solidFill>
                  <a:srgbClr val="FFFFFF"/>
                </a:solidFill>
                <a:latin typeface="Calibri"/>
                <a:cs typeface="Calibri"/>
              </a:rPr>
              <a:t>√ </a:t>
            </a:r>
            <a:r>
              <a:rPr sz="1200" spc="-9" dirty="0">
                <a:solidFill>
                  <a:srgbClr val="FFFFFF"/>
                </a:solidFill>
                <a:latin typeface="Calibri"/>
                <a:cs typeface="Calibri"/>
              </a:rPr>
              <a:t>Responsibility</a:t>
            </a:r>
            <a:endParaRPr sz="1200">
              <a:latin typeface="Calibri"/>
              <a:cs typeface="Calibri"/>
            </a:endParaRPr>
          </a:p>
          <a:p>
            <a:pPr>
              <a:spcBef>
                <a:spcPts val="808"/>
              </a:spcBef>
            </a:pPr>
            <a:r>
              <a:rPr sz="1200" dirty="0">
                <a:solidFill>
                  <a:srgbClr val="FFFFFF"/>
                </a:solidFill>
                <a:latin typeface="Calibri"/>
                <a:cs typeface="Calibri"/>
              </a:rPr>
              <a:t>Automate</a:t>
            </a:r>
            <a:r>
              <a:rPr sz="1200" spc="4" dirty="0">
                <a:solidFill>
                  <a:srgbClr val="FFFFFF"/>
                </a:solidFill>
                <a:latin typeface="Calibri"/>
                <a:cs typeface="Calibri"/>
              </a:rPr>
              <a:t> </a:t>
            </a:r>
            <a:r>
              <a:rPr sz="1200" spc="-9" dirty="0">
                <a:solidFill>
                  <a:srgbClr val="FFFFFF"/>
                </a:solidFill>
                <a:latin typeface="Calibri"/>
                <a:cs typeface="Calibri"/>
              </a:rPr>
              <a:t>control</a:t>
            </a:r>
            <a:endParaRPr sz="1200">
              <a:latin typeface="Calibri"/>
              <a:cs typeface="Calibri"/>
            </a:endParaRPr>
          </a:p>
        </p:txBody>
      </p:sp>
      <p:grpSp>
        <p:nvGrpSpPr>
          <p:cNvPr id="5" name="object 5"/>
          <p:cNvGrpSpPr/>
          <p:nvPr/>
        </p:nvGrpSpPr>
        <p:grpSpPr>
          <a:xfrm>
            <a:off x="2675312" y="2558976"/>
            <a:ext cx="6109855" cy="3545540"/>
            <a:chOff x="2942843" y="2900172"/>
            <a:chExt cx="6720840" cy="4018279"/>
          </a:xfrm>
        </p:grpSpPr>
        <p:pic>
          <p:nvPicPr>
            <p:cNvPr id="6" name="object 6"/>
            <p:cNvPicPr/>
            <p:nvPr/>
          </p:nvPicPr>
          <p:blipFill>
            <a:blip r:embed="rId3" cstate="print"/>
            <a:stretch>
              <a:fillRect/>
            </a:stretch>
          </p:blipFill>
          <p:spPr>
            <a:xfrm>
              <a:off x="2942843" y="2916936"/>
              <a:ext cx="3168395" cy="3557016"/>
            </a:xfrm>
            <a:prstGeom prst="rect">
              <a:avLst/>
            </a:prstGeom>
          </p:spPr>
        </p:pic>
        <p:pic>
          <p:nvPicPr>
            <p:cNvPr id="7" name="object 7"/>
            <p:cNvPicPr/>
            <p:nvPr/>
          </p:nvPicPr>
          <p:blipFill>
            <a:blip r:embed="rId4" cstate="print"/>
            <a:stretch>
              <a:fillRect/>
            </a:stretch>
          </p:blipFill>
          <p:spPr>
            <a:xfrm>
              <a:off x="6496812" y="2900172"/>
              <a:ext cx="3166871" cy="3561588"/>
            </a:xfrm>
            <a:prstGeom prst="rect">
              <a:avLst/>
            </a:prstGeom>
          </p:spPr>
        </p:pic>
        <p:sp>
          <p:nvSpPr>
            <p:cNvPr id="8" name="object 8"/>
            <p:cNvSpPr/>
            <p:nvPr/>
          </p:nvSpPr>
          <p:spPr>
            <a:xfrm>
              <a:off x="3991355" y="6515100"/>
              <a:ext cx="4480560" cy="186055"/>
            </a:xfrm>
            <a:custGeom>
              <a:avLst/>
              <a:gdLst/>
              <a:ahLst/>
              <a:cxnLst/>
              <a:rect l="l" t="t" r="r" b="b"/>
              <a:pathLst>
                <a:path w="4480559" h="186054">
                  <a:moveTo>
                    <a:pt x="4480559" y="0"/>
                  </a:moveTo>
                  <a:lnTo>
                    <a:pt x="4478702" y="21669"/>
                  </a:lnTo>
                  <a:lnTo>
                    <a:pt x="4473701" y="39624"/>
                  </a:lnTo>
                  <a:lnTo>
                    <a:pt x="4466415" y="51863"/>
                  </a:lnTo>
                  <a:lnTo>
                    <a:pt x="4457699" y="56387"/>
                  </a:lnTo>
                  <a:lnTo>
                    <a:pt x="2252471" y="56387"/>
                  </a:lnTo>
                  <a:lnTo>
                    <a:pt x="2231079" y="63761"/>
                  </a:lnTo>
                  <a:lnTo>
                    <a:pt x="2186996" y="82860"/>
                  </a:lnTo>
                  <a:lnTo>
                    <a:pt x="2132076" y="109156"/>
                  </a:lnTo>
                  <a:lnTo>
                    <a:pt x="2078171" y="138119"/>
                  </a:lnTo>
                  <a:lnTo>
                    <a:pt x="2037136" y="165219"/>
                  </a:lnTo>
                  <a:lnTo>
                    <a:pt x="2020824" y="185928"/>
                  </a:lnTo>
                  <a:lnTo>
                    <a:pt x="2041489" y="160166"/>
                  </a:lnTo>
                  <a:lnTo>
                    <a:pt x="2090318" y="126504"/>
                  </a:lnTo>
                  <a:lnTo>
                    <a:pt x="2147559" y="92768"/>
                  </a:lnTo>
                  <a:lnTo>
                    <a:pt x="2193462" y="66787"/>
                  </a:lnTo>
                  <a:lnTo>
                    <a:pt x="2208275" y="56387"/>
                  </a:lnTo>
                  <a:lnTo>
                    <a:pt x="22859" y="56387"/>
                  </a:lnTo>
                  <a:lnTo>
                    <a:pt x="14144" y="51863"/>
                  </a:lnTo>
                  <a:lnTo>
                    <a:pt x="6857" y="39623"/>
                  </a:lnTo>
                  <a:lnTo>
                    <a:pt x="1857" y="21669"/>
                  </a:lnTo>
                  <a:lnTo>
                    <a:pt x="0" y="0"/>
                  </a:lnTo>
                </a:path>
                <a:path w="4480559" h="186054">
                  <a:moveTo>
                    <a:pt x="4480559" y="0"/>
                  </a:moveTo>
                  <a:lnTo>
                    <a:pt x="4478702" y="21669"/>
                  </a:lnTo>
                  <a:lnTo>
                    <a:pt x="4473701" y="39624"/>
                  </a:lnTo>
                  <a:lnTo>
                    <a:pt x="4466415" y="51863"/>
                  </a:lnTo>
                  <a:lnTo>
                    <a:pt x="4457699" y="56387"/>
                  </a:lnTo>
                  <a:lnTo>
                    <a:pt x="2252471" y="56387"/>
                  </a:lnTo>
                  <a:lnTo>
                    <a:pt x="2231079" y="63761"/>
                  </a:lnTo>
                  <a:lnTo>
                    <a:pt x="2186996" y="82860"/>
                  </a:lnTo>
                  <a:lnTo>
                    <a:pt x="2132076" y="109156"/>
                  </a:lnTo>
                  <a:lnTo>
                    <a:pt x="2078171" y="138119"/>
                  </a:lnTo>
                  <a:lnTo>
                    <a:pt x="2037136" y="165219"/>
                  </a:lnTo>
                  <a:lnTo>
                    <a:pt x="2020824" y="185928"/>
                  </a:lnTo>
                  <a:lnTo>
                    <a:pt x="2041489" y="160166"/>
                  </a:lnTo>
                  <a:lnTo>
                    <a:pt x="2090318" y="126504"/>
                  </a:lnTo>
                  <a:lnTo>
                    <a:pt x="2147559" y="92768"/>
                  </a:lnTo>
                  <a:lnTo>
                    <a:pt x="2193462" y="66787"/>
                  </a:lnTo>
                  <a:lnTo>
                    <a:pt x="2208275" y="56387"/>
                  </a:lnTo>
                  <a:lnTo>
                    <a:pt x="22859" y="56387"/>
                  </a:lnTo>
                  <a:lnTo>
                    <a:pt x="14144" y="51863"/>
                  </a:lnTo>
                  <a:lnTo>
                    <a:pt x="6857" y="39623"/>
                  </a:lnTo>
                  <a:lnTo>
                    <a:pt x="1857" y="21669"/>
                  </a:lnTo>
                  <a:lnTo>
                    <a:pt x="0" y="0"/>
                  </a:lnTo>
                </a:path>
              </a:pathLst>
            </a:custGeom>
            <a:ln w="41148">
              <a:solidFill>
                <a:srgbClr val="DA281C"/>
              </a:solidFill>
            </a:ln>
          </p:spPr>
          <p:txBody>
            <a:bodyPr wrap="square" lIns="0" tIns="0" rIns="0" bIns="0" rtlCol="0"/>
            <a:lstStyle/>
            <a:p>
              <a:endParaRPr/>
            </a:p>
          </p:txBody>
        </p:sp>
        <p:sp>
          <p:nvSpPr>
            <p:cNvPr id="9" name="object 9"/>
            <p:cNvSpPr/>
            <p:nvPr/>
          </p:nvSpPr>
          <p:spPr>
            <a:xfrm>
              <a:off x="3864863" y="6725412"/>
              <a:ext cx="4480560" cy="186055"/>
            </a:xfrm>
            <a:custGeom>
              <a:avLst/>
              <a:gdLst/>
              <a:ahLst/>
              <a:cxnLst/>
              <a:rect l="l" t="t" r="r" b="b"/>
              <a:pathLst>
                <a:path w="4480559" h="186054">
                  <a:moveTo>
                    <a:pt x="0" y="0"/>
                  </a:moveTo>
                  <a:lnTo>
                    <a:pt x="4480559" y="0"/>
                  </a:lnTo>
                  <a:lnTo>
                    <a:pt x="4480559" y="185927"/>
                  </a:lnTo>
                  <a:lnTo>
                    <a:pt x="0" y="185927"/>
                  </a:lnTo>
                  <a:lnTo>
                    <a:pt x="0" y="0"/>
                  </a:lnTo>
                  <a:close/>
                </a:path>
              </a:pathLst>
            </a:custGeom>
            <a:ln w="13716">
              <a:solidFill>
                <a:srgbClr val="000000"/>
              </a:solidFill>
            </a:ln>
          </p:spPr>
          <p:txBody>
            <a:bodyPr wrap="square" lIns="0" tIns="0" rIns="0" bIns="0" rtlCol="0"/>
            <a:lstStyle/>
            <a:p>
              <a:endParaRPr/>
            </a:p>
          </p:txBody>
        </p:sp>
        <p:sp>
          <p:nvSpPr>
            <p:cNvPr id="10" name="object 10"/>
            <p:cNvSpPr/>
            <p:nvPr/>
          </p:nvSpPr>
          <p:spPr>
            <a:xfrm>
              <a:off x="3095231" y="3089147"/>
              <a:ext cx="6169660" cy="3230880"/>
            </a:xfrm>
            <a:custGeom>
              <a:avLst/>
              <a:gdLst/>
              <a:ahLst/>
              <a:cxnLst/>
              <a:rect l="l" t="t" r="r" b="b"/>
              <a:pathLst>
                <a:path w="6169659" h="3230879">
                  <a:moveTo>
                    <a:pt x="32004" y="2505456"/>
                  </a:moveTo>
                  <a:lnTo>
                    <a:pt x="0" y="2505456"/>
                  </a:lnTo>
                  <a:lnTo>
                    <a:pt x="0" y="2631948"/>
                  </a:lnTo>
                  <a:lnTo>
                    <a:pt x="32004" y="2631948"/>
                  </a:lnTo>
                  <a:lnTo>
                    <a:pt x="32004" y="2505456"/>
                  </a:lnTo>
                  <a:close/>
                </a:path>
                <a:path w="6169659" h="3230879">
                  <a:moveTo>
                    <a:pt x="32004" y="2286000"/>
                  </a:moveTo>
                  <a:lnTo>
                    <a:pt x="0" y="2286000"/>
                  </a:lnTo>
                  <a:lnTo>
                    <a:pt x="0" y="2410968"/>
                  </a:lnTo>
                  <a:lnTo>
                    <a:pt x="32004" y="2410968"/>
                  </a:lnTo>
                  <a:lnTo>
                    <a:pt x="32004" y="2286000"/>
                  </a:lnTo>
                  <a:close/>
                </a:path>
                <a:path w="6169659" h="3230879">
                  <a:moveTo>
                    <a:pt x="32004" y="2065020"/>
                  </a:moveTo>
                  <a:lnTo>
                    <a:pt x="0" y="2065020"/>
                  </a:lnTo>
                  <a:lnTo>
                    <a:pt x="0" y="2191512"/>
                  </a:lnTo>
                  <a:lnTo>
                    <a:pt x="32004" y="2191512"/>
                  </a:lnTo>
                  <a:lnTo>
                    <a:pt x="32004" y="2065020"/>
                  </a:lnTo>
                  <a:close/>
                </a:path>
                <a:path w="6169659" h="3230879">
                  <a:moveTo>
                    <a:pt x="32004" y="1845564"/>
                  </a:moveTo>
                  <a:lnTo>
                    <a:pt x="0" y="1845564"/>
                  </a:lnTo>
                  <a:lnTo>
                    <a:pt x="0" y="1970532"/>
                  </a:lnTo>
                  <a:lnTo>
                    <a:pt x="32004" y="1970532"/>
                  </a:lnTo>
                  <a:lnTo>
                    <a:pt x="32004" y="1845564"/>
                  </a:lnTo>
                  <a:close/>
                </a:path>
                <a:path w="6169659" h="3230879">
                  <a:moveTo>
                    <a:pt x="32004" y="1626108"/>
                  </a:moveTo>
                  <a:lnTo>
                    <a:pt x="0" y="1626108"/>
                  </a:lnTo>
                  <a:lnTo>
                    <a:pt x="0" y="1751076"/>
                  </a:lnTo>
                  <a:lnTo>
                    <a:pt x="32004" y="1751076"/>
                  </a:lnTo>
                  <a:lnTo>
                    <a:pt x="32004" y="1626108"/>
                  </a:lnTo>
                  <a:close/>
                </a:path>
                <a:path w="6169659" h="3230879">
                  <a:moveTo>
                    <a:pt x="32004" y="1405128"/>
                  </a:moveTo>
                  <a:lnTo>
                    <a:pt x="0" y="1405128"/>
                  </a:lnTo>
                  <a:lnTo>
                    <a:pt x="0" y="1531620"/>
                  </a:lnTo>
                  <a:lnTo>
                    <a:pt x="32004" y="1531620"/>
                  </a:lnTo>
                  <a:lnTo>
                    <a:pt x="32004" y="1405128"/>
                  </a:lnTo>
                  <a:close/>
                </a:path>
                <a:path w="6169659" h="3230879">
                  <a:moveTo>
                    <a:pt x="32004" y="1185672"/>
                  </a:moveTo>
                  <a:lnTo>
                    <a:pt x="0" y="1185672"/>
                  </a:lnTo>
                  <a:lnTo>
                    <a:pt x="0" y="1310640"/>
                  </a:lnTo>
                  <a:lnTo>
                    <a:pt x="32004" y="1310640"/>
                  </a:lnTo>
                  <a:lnTo>
                    <a:pt x="32004" y="1185672"/>
                  </a:lnTo>
                  <a:close/>
                </a:path>
                <a:path w="6169659" h="3230879">
                  <a:moveTo>
                    <a:pt x="32004" y="964692"/>
                  </a:moveTo>
                  <a:lnTo>
                    <a:pt x="0" y="964692"/>
                  </a:lnTo>
                  <a:lnTo>
                    <a:pt x="0" y="1091184"/>
                  </a:lnTo>
                  <a:lnTo>
                    <a:pt x="32004" y="1091184"/>
                  </a:lnTo>
                  <a:lnTo>
                    <a:pt x="32004" y="964692"/>
                  </a:lnTo>
                  <a:close/>
                </a:path>
                <a:path w="6169659" h="3230879">
                  <a:moveTo>
                    <a:pt x="32004" y="745236"/>
                  </a:moveTo>
                  <a:lnTo>
                    <a:pt x="0" y="745236"/>
                  </a:lnTo>
                  <a:lnTo>
                    <a:pt x="0" y="871728"/>
                  </a:lnTo>
                  <a:lnTo>
                    <a:pt x="32004" y="871728"/>
                  </a:lnTo>
                  <a:lnTo>
                    <a:pt x="32004" y="745236"/>
                  </a:lnTo>
                  <a:close/>
                </a:path>
                <a:path w="6169659" h="3230879">
                  <a:moveTo>
                    <a:pt x="32004" y="525780"/>
                  </a:moveTo>
                  <a:lnTo>
                    <a:pt x="0" y="525780"/>
                  </a:lnTo>
                  <a:lnTo>
                    <a:pt x="0" y="650748"/>
                  </a:lnTo>
                  <a:lnTo>
                    <a:pt x="32004" y="650748"/>
                  </a:lnTo>
                  <a:lnTo>
                    <a:pt x="32004" y="525780"/>
                  </a:lnTo>
                  <a:close/>
                </a:path>
                <a:path w="6169659" h="3230879">
                  <a:moveTo>
                    <a:pt x="32004" y="304812"/>
                  </a:moveTo>
                  <a:lnTo>
                    <a:pt x="0" y="304812"/>
                  </a:lnTo>
                  <a:lnTo>
                    <a:pt x="0" y="431292"/>
                  </a:lnTo>
                  <a:lnTo>
                    <a:pt x="32004" y="431292"/>
                  </a:lnTo>
                  <a:lnTo>
                    <a:pt x="32004" y="304812"/>
                  </a:lnTo>
                  <a:close/>
                </a:path>
                <a:path w="6169659" h="3230879">
                  <a:moveTo>
                    <a:pt x="82296" y="2836164"/>
                  </a:moveTo>
                  <a:lnTo>
                    <a:pt x="32004" y="2836164"/>
                  </a:lnTo>
                  <a:lnTo>
                    <a:pt x="32004" y="2724912"/>
                  </a:lnTo>
                  <a:lnTo>
                    <a:pt x="0" y="2724912"/>
                  </a:lnTo>
                  <a:lnTo>
                    <a:pt x="0" y="2851404"/>
                  </a:lnTo>
                  <a:lnTo>
                    <a:pt x="16764" y="2851404"/>
                  </a:lnTo>
                  <a:lnTo>
                    <a:pt x="16764" y="2866644"/>
                  </a:lnTo>
                  <a:lnTo>
                    <a:pt x="82296" y="2866644"/>
                  </a:lnTo>
                  <a:lnTo>
                    <a:pt x="82296" y="2851404"/>
                  </a:lnTo>
                  <a:lnTo>
                    <a:pt x="82296" y="2836164"/>
                  </a:lnTo>
                  <a:close/>
                </a:path>
                <a:path w="6169659" h="3230879">
                  <a:moveTo>
                    <a:pt x="224028" y="275844"/>
                  </a:moveTo>
                  <a:lnTo>
                    <a:pt x="97536" y="275844"/>
                  </a:lnTo>
                  <a:lnTo>
                    <a:pt x="97536" y="307848"/>
                  </a:lnTo>
                  <a:lnTo>
                    <a:pt x="224028" y="307848"/>
                  </a:lnTo>
                  <a:lnTo>
                    <a:pt x="224028" y="275844"/>
                  </a:lnTo>
                  <a:close/>
                </a:path>
                <a:path w="6169659" h="3230879">
                  <a:moveTo>
                    <a:pt x="303276" y="2836164"/>
                  </a:moveTo>
                  <a:lnTo>
                    <a:pt x="176784" y="2836164"/>
                  </a:lnTo>
                  <a:lnTo>
                    <a:pt x="176784" y="2866644"/>
                  </a:lnTo>
                  <a:lnTo>
                    <a:pt x="303276" y="2866644"/>
                  </a:lnTo>
                  <a:lnTo>
                    <a:pt x="303276" y="2836164"/>
                  </a:lnTo>
                  <a:close/>
                </a:path>
                <a:path w="6169659" h="3230879">
                  <a:moveTo>
                    <a:pt x="443484" y="275844"/>
                  </a:moveTo>
                  <a:lnTo>
                    <a:pt x="316992" y="275844"/>
                  </a:lnTo>
                  <a:lnTo>
                    <a:pt x="316992" y="307848"/>
                  </a:lnTo>
                  <a:lnTo>
                    <a:pt x="443484" y="307848"/>
                  </a:lnTo>
                  <a:lnTo>
                    <a:pt x="443484" y="275844"/>
                  </a:lnTo>
                  <a:close/>
                </a:path>
                <a:path w="6169659" h="3230879">
                  <a:moveTo>
                    <a:pt x="522732" y="2836164"/>
                  </a:moveTo>
                  <a:lnTo>
                    <a:pt x="396240" y="2836164"/>
                  </a:lnTo>
                  <a:lnTo>
                    <a:pt x="396240" y="2866644"/>
                  </a:lnTo>
                  <a:lnTo>
                    <a:pt x="522732" y="2866644"/>
                  </a:lnTo>
                  <a:lnTo>
                    <a:pt x="522732" y="2836164"/>
                  </a:lnTo>
                  <a:close/>
                </a:path>
                <a:path w="6169659" h="3230879">
                  <a:moveTo>
                    <a:pt x="662940" y="275844"/>
                  </a:moveTo>
                  <a:lnTo>
                    <a:pt x="537972" y="275844"/>
                  </a:lnTo>
                  <a:lnTo>
                    <a:pt x="537972" y="307848"/>
                  </a:lnTo>
                  <a:lnTo>
                    <a:pt x="662940" y="307848"/>
                  </a:lnTo>
                  <a:lnTo>
                    <a:pt x="662940" y="275844"/>
                  </a:lnTo>
                  <a:close/>
                </a:path>
                <a:path w="6169659" h="3230879">
                  <a:moveTo>
                    <a:pt x="742188" y="2836164"/>
                  </a:moveTo>
                  <a:lnTo>
                    <a:pt x="617220" y="2836164"/>
                  </a:lnTo>
                  <a:lnTo>
                    <a:pt x="617220" y="2866644"/>
                  </a:lnTo>
                  <a:lnTo>
                    <a:pt x="742188" y="2866644"/>
                  </a:lnTo>
                  <a:lnTo>
                    <a:pt x="742188" y="2836164"/>
                  </a:lnTo>
                  <a:close/>
                </a:path>
                <a:path w="6169659" h="3230879">
                  <a:moveTo>
                    <a:pt x="883920" y="275844"/>
                  </a:moveTo>
                  <a:lnTo>
                    <a:pt x="757428" y="275844"/>
                  </a:lnTo>
                  <a:lnTo>
                    <a:pt x="757428" y="307848"/>
                  </a:lnTo>
                  <a:lnTo>
                    <a:pt x="883920" y="307848"/>
                  </a:lnTo>
                  <a:lnTo>
                    <a:pt x="883920" y="275844"/>
                  </a:lnTo>
                  <a:close/>
                </a:path>
                <a:path w="6169659" h="3230879">
                  <a:moveTo>
                    <a:pt x="963168" y="2836164"/>
                  </a:moveTo>
                  <a:lnTo>
                    <a:pt x="836676" y="2836164"/>
                  </a:lnTo>
                  <a:lnTo>
                    <a:pt x="836676" y="2866644"/>
                  </a:lnTo>
                  <a:lnTo>
                    <a:pt x="963168" y="2866644"/>
                  </a:lnTo>
                  <a:lnTo>
                    <a:pt x="963168" y="2836164"/>
                  </a:lnTo>
                  <a:close/>
                </a:path>
                <a:path w="6169659" h="3230879">
                  <a:moveTo>
                    <a:pt x="1103376" y="275844"/>
                  </a:moveTo>
                  <a:lnTo>
                    <a:pt x="978408" y="275844"/>
                  </a:lnTo>
                  <a:lnTo>
                    <a:pt x="978408" y="307848"/>
                  </a:lnTo>
                  <a:lnTo>
                    <a:pt x="1103376" y="307848"/>
                  </a:lnTo>
                  <a:lnTo>
                    <a:pt x="1103376" y="275844"/>
                  </a:lnTo>
                  <a:close/>
                </a:path>
                <a:path w="6169659" h="3230879">
                  <a:moveTo>
                    <a:pt x="1182624" y="2836164"/>
                  </a:moveTo>
                  <a:lnTo>
                    <a:pt x="1057656" y="2836164"/>
                  </a:lnTo>
                  <a:lnTo>
                    <a:pt x="1057656" y="2866644"/>
                  </a:lnTo>
                  <a:lnTo>
                    <a:pt x="1182624" y="2866644"/>
                  </a:lnTo>
                  <a:lnTo>
                    <a:pt x="1182624" y="2836164"/>
                  </a:lnTo>
                  <a:close/>
                </a:path>
                <a:path w="6169659" h="3230879">
                  <a:moveTo>
                    <a:pt x="1322844" y="275844"/>
                  </a:moveTo>
                  <a:lnTo>
                    <a:pt x="1197864" y="275844"/>
                  </a:lnTo>
                  <a:lnTo>
                    <a:pt x="1197864" y="307848"/>
                  </a:lnTo>
                  <a:lnTo>
                    <a:pt x="1322844" y="307848"/>
                  </a:lnTo>
                  <a:lnTo>
                    <a:pt x="1322844" y="275844"/>
                  </a:lnTo>
                  <a:close/>
                </a:path>
                <a:path w="6169659" h="3230879">
                  <a:moveTo>
                    <a:pt x="1402080" y="2836164"/>
                  </a:moveTo>
                  <a:lnTo>
                    <a:pt x="1277112" y="2836164"/>
                  </a:lnTo>
                  <a:lnTo>
                    <a:pt x="1277112" y="2866644"/>
                  </a:lnTo>
                  <a:lnTo>
                    <a:pt x="1402080" y="2866644"/>
                  </a:lnTo>
                  <a:lnTo>
                    <a:pt x="1402080" y="2836164"/>
                  </a:lnTo>
                  <a:close/>
                </a:path>
                <a:path w="6169659" h="3230879">
                  <a:moveTo>
                    <a:pt x="1543812" y="275844"/>
                  </a:moveTo>
                  <a:lnTo>
                    <a:pt x="1417320" y="275844"/>
                  </a:lnTo>
                  <a:lnTo>
                    <a:pt x="1417320" y="307848"/>
                  </a:lnTo>
                  <a:lnTo>
                    <a:pt x="1543812" y="307848"/>
                  </a:lnTo>
                  <a:lnTo>
                    <a:pt x="1543812" y="275844"/>
                  </a:lnTo>
                  <a:close/>
                </a:path>
                <a:path w="6169659" h="3230879">
                  <a:moveTo>
                    <a:pt x="1623060" y="2836164"/>
                  </a:moveTo>
                  <a:lnTo>
                    <a:pt x="1496568" y="2836164"/>
                  </a:lnTo>
                  <a:lnTo>
                    <a:pt x="1496568" y="2866644"/>
                  </a:lnTo>
                  <a:lnTo>
                    <a:pt x="1623060" y="2866644"/>
                  </a:lnTo>
                  <a:lnTo>
                    <a:pt x="1623060" y="2836164"/>
                  </a:lnTo>
                  <a:close/>
                </a:path>
                <a:path w="6169659" h="3230879">
                  <a:moveTo>
                    <a:pt x="1763268" y="275844"/>
                  </a:moveTo>
                  <a:lnTo>
                    <a:pt x="1638300" y="275844"/>
                  </a:lnTo>
                  <a:lnTo>
                    <a:pt x="1638300" y="307848"/>
                  </a:lnTo>
                  <a:lnTo>
                    <a:pt x="1763268" y="307848"/>
                  </a:lnTo>
                  <a:lnTo>
                    <a:pt x="1763268" y="275844"/>
                  </a:lnTo>
                  <a:close/>
                </a:path>
                <a:path w="6169659" h="3230879">
                  <a:moveTo>
                    <a:pt x="1842516" y="2836164"/>
                  </a:moveTo>
                  <a:lnTo>
                    <a:pt x="1717560" y="2836164"/>
                  </a:lnTo>
                  <a:lnTo>
                    <a:pt x="1717560" y="2866644"/>
                  </a:lnTo>
                  <a:lnTo>
                    <a:pt x="1842516" y="2866644"/>
                  </a:lnTo>
                  <a:lnTo>
                    <a:pt x="1842516" y="2836164"/>
                  </a:lnTo>
                  <a:close/>
                </a:path>
                <a:path w="6169659" h="3230879">
                  <a:moveTo>
                    <a:pt x="1984260" y="275844"/>
                  </a:moveTo>
                  <a:lnTo>
                    <a:pt x="1857756" y="275844"/>
                  </a:lnTo>
                  <a:lnTo>
                    <a:pt x="1857756" y="307848"/>
                  </a:lnTo>
                  <a:lnTo>
                    <a:pt x="1984260" y="307848"/>
                  </a:lnTo>
                  <a:lnTo>
                    <a:pt x="1984260" y="275844"/>
                  </a:lnTo>
                  <a:close/>
                </a:path>
                <a:path w="6169659" h="3230879">
                  <a:moveTo>
                    <a:pt x="2063496" y="2836164"/>
                  </a:moveTo>
                  <a:lnTo>
                    <a:pt x="1937004" y="2836164"/>
                  </a:lnTo>
                  <a:lnTo>
                    <a:pt x="1937004" y="2866644"/>
                  </a:lnTo>
                  <a:lnTo>
                    <a:pt x="2063496" y="2866644"/>
                  </a:lnTo>
                  <a:lnTo>
                    <a:pt x="2063496" y="2836164"/>
                  </a:lnTo>
                  <a:close/>
                </a:path>
                <a:path w="6169659" h="3230879">
                  <a:moveTo>
                    <a:pt x="2203704" y="275844"/>
                  </a:moveTo>
                  <a:lnTo>
                    <a:pt x="2077212" y="275844"/>
                  </a:lnTo>
                  <a:lnTo>
                    <a:pt x="2077212" y="307848"/>
                  </a:lnTo>
                  <a:lnTo>
                    <a:pt x="2203704" y="307848"/>
                  </a:lnTo>
                  <a:lnTo>
                    <a:pt x="2203704" y="275844"/>
                  </a:lnTo>
                  <a:close/>
                </a:path>
                <a:path w="6169659" h="3230879">
                  <a:moveTo>
                    <a:pt x="2282952" y="2836164"/>
                  </a:moveTo>
                  <a:lnTo>
                    <a:pt x="2156460" y="2836164"/>
                  </a:lnTo>
                  <a:lnTo>
                    <a:pt x="2156460" y="2866644"/>
                  </a:lnTo>
                  <a:lnTo>
                    <a:pt x="2282952" y="2866644"/>
                  </a:lnTo>
                  <a:lnTo>
                    <a:pt x="2282952" y="2836164"/>
                  </a:lnTo>
                  <a:close/>
                </a:path>
                <a:path w="6169659" h="3230879">
                  <a:moveTo>
                    <a:pt x="2423160" y="275844"/>
                  </a:moveTo>
                  <a:lnTo>
                    <a:pt x="2298192" y="275844"/>
                  </a:lnTo>
                  <a:lnTo>
                    <a:pt x="2298192" y="307848"/>
                  </a:lnTo>
                  <a:lnTo>
                    <a:pt x="2423160" y="307848"/>
                  </a:lnTo>
                  <a:lnTo>
                    <a:pt x="2423160" y="275844"/>
                  </a:lnTo>
                  <a:close/>
                </a:path>
                <a:path w="6169659" h="3230879">
                  <a:moveTo>
                    <a:pt x="2502408" y="2836164"/>
                  </a:moveTo>
                  <a:lnTo>
                    <a:pt x="2377452" y="2836164"/>
                  </a:lnTo>
                  <a:lnTo>
                    <a:pt x="2377452" y="2866644"/>
                  </a:lnTo>
                  <a:lnTo>
                    <a:pt x="2502408" y="2866644"/>
                  </a:lnTo>
                  <a:lnTo>
                    <a:pt x="2502408" y="2836164"/>
                  </a:lnTo>
                  <a:close/>
                </a:path>
                <a:path w="6169659" h="3230879">
                  <a:moveTo>
                    <a:pt x="2644152" y="275844"/>
                  </a:moveTo>
                  <a:lnTo>
                    <a:pt x="2517660" y="275844"/>
                  </a:lnTo>
                  <a:lnTo>
                    <a:pt x="2517660" y="307848"/>
                  </a:lnTo>
                  <a:lnTo>
                    <a:pt x="2644152" y="307848"/>
                  </a:lnTo>
                  <a:lnTo>
                    <a:pt x="2644152" y="275844"/>
                  </a:lnTo>
                  <a:close/>
                </a:path>
                <a:path w="6169659" h="3230879">
                  <a:moveTo>
                    <a:pt x="2676144" y="2788920"/>
                  </a:moveTo>
                  <a:lnTo>
                    <a:pt x="2645676" y="2788920"/>
                  </a:lnTo>
                  <a:lnTo>
                    <a:pt x="2645676" y="2836164"/>
                  </a:lnTo>
                  <a:lnTo>
                    <a:pt x="2596908" y="2836164"/>
                  </a:lnTo>
                  <a:lnTo>
                    <a:pt x="2596908" y="2866644"/>
                  </a:lnTo>
                  <a:lnTo>
                    <a:pt x="2670060" y="2866644"/>
                  </a:lnTo>
                  <a:lnTo>
                    <a:pt x="2676144" y="2860548"/>
                  </a:lnTo>
                  <a:lnTo>
                    <a:pt x="2676144" y="2851404"/>
                  </a:lnTo>
                  <a:lnTo>
                    <a:pt x="2676144" y="2836164"/>
                  </a:lnTo>
                  <a:lnTo>
                    <a:pt x="2676144" y="2788920"/>
                  </a:lnTo>
                  <a:close/>
                </a:path>
                <a:path w="6169659" h="3230879">
                  <a:moveTo>
                    <a:pt x="2676144" y="2569464"/>
                  </a:moveTo>
                  <a:lnTo>
                    <a:pt x="2645676" y="2569464"/>
                  </a:lnTo>
                  <a:lnTo>
                    <a:pt x="2645676" y="2695956"/>
                  </a:lnTo>
                  <a:lnTo>
                    <a:pt x="2676144" y="2695956"/>
                  </a:lnTo>
                  <a:lnTo>
                    <a:pt x="2676144" y="2569464"/>
                  </a:lnTo>
                  <a:close/>
                </a:path>
                <a:path w="6169659" h="3230879">
                  <a:moveTo>
                    <a:pt x="2676144" y="2350008"/>
                  </a:moveTo>
                  <a:lnTo>
                    <a:pt x="2645676" y="2350008"/>
                  </a:lnTo>
                  <a:lnTo>
                    <a:pt x="2645676" y="2474976"/>
                  </a:lnTo>
                  <a:lnTo>
                    <a:pt x="2676144" y="2474976"/>
                  </a:lnTo>
                  <a:lnTo>
                    <a:pt x="2676144" y="2350008"/>
                  </a:lnTo>
                  <a:close/>
                </a:path>
                <a:path w="6169659" h="3230879">
                  <a:moveTo>
                    <a:pt x="2676144" y="2129028"/>
                  </a:moveTo>
                  <a:lnTo>
                    <a:pt x="2645676" y="2129028"/>
                  </a:lnTo>
                  <a:lnTo>
                    <a:pt x="2645676" y="2255520"/>
                  </a:lnTo>
                  <a:lnTo>
                    <a:pt x="2676144" y="2255520"/>
                  </a:lnTo>
                  <a:lnTo>
                    <a:pt x="2676144" y="2129028"/>
                  </a:lnTo>
                  <a:close/>
                </a:path>
                <a:path w="6169659" h="3230879">
                  <a:moveTo>
                    <a:pt x="2676144" y="1909572"/>
                  </a:moveTo>
                  <a:lnTo>
                    <a:pt x="2645676" y="1909572"/>
                  </a:lnTo>
                  <a:lnTo>
                    <a:pt x="2645676" y="2034540"/>
                  </a:lnTo>
                  <a:lnTo>
                    <a:pt x="2676144" y="2034540"/>
                  </a:lnTo>
                  <a:lnTo>
                    <a:pt x="2676144" y="1909572"/>
                  </a:lnTo>
                  <a:close/>
                </a:path>
                <a:path w="6169659" h="3230879">
                  <a:moveTo>
                    <a:pt x="2676144" y="1690116"/>
                  </a:moveTo>
                  <a:lnTo>
                    <a:pt x="2645676" y="1690116"/>
                  </a:lnTo>
                  <a:lnTo>
                    <a:pt x="2645676" y="1815084"/>
                  </a:lnTo>
                  <a:lnTo>
                    <a:pt x="2676144" y="1815084"/>
                  </a:lnTo>
                  <a:lnTo>
                    <a:pt x="2676144" y="1690116"/>
                  </a:lnTo>
                  <a:close/>
                </a:path>
                <a:path w="6169659" h="3230879">
                  <a:moveTo>
                    <a:pt x="2676144" y="1469136"/>
                  </a:moveTo>
                  <a:lnTo>
                    <a:pt x="2645676" y="1469136"/>
                  </a:lnTo>
                  <a:lnTo>
                    <a:pt x="2645676" y="1595628"/>
                  </a:lnTo>
                  <a:lnTo>
                    <a:pt x="2676144" y="1595628"/>
                  </a:lnTo>
                  <a:lnTo>
                    <a:pt x="2676144" y="1469136"/>
                  </a:lnTo>
                  <a:close/>
                </a:path>
                <a:path w="6169659" h="3230879">
                  <a:moveTo>
                    <a:pt x="2676144" y="1249680"/>
                  </a:moveTo>
                  <a:lnTo>
                    <a:pt x="2645676" y="1249680"/>
                  </a:lnTo>
                  <a:lnTo>
                    <a:pt x="2645676" y="1374648"/>
                  </a:lnTo>
                  <a:lnTo>
                    <a:pt x="2676144" y="1374648"/>
                  </a:lnTo>
                  <a:lnTo>
                    <a:pt x="2676144" y="1249680"/>
                  </a:lnTo>
                  <a:close/>
                </a:path>
                <a:path w="6169659" h="3230879">
                  <a:moveTo>
                    <a:pt x="2676144" y="1028700"/>
                  </a:moveTo>
                  <a:lnTo>
                    <a:pt x="2645676" y="1028700"/>
                  </a:lnTo>
                  <a:lnTo>
                    <a:pt x="2645676" y="1155192"/>
                  </a:lnTo>
                  <a:lnTo>
                    <a:pt x="2676144" y="1155192"/>
                  </a:lnTo>
                  <a:lnTo>
                    <a:pt x="2676144" y="1028700"/>
                  </a:lnTo>
                  <a:close/>
                </a:path>
                <a:path w="6169659" h="3230879">
                  <a:moveTo>
                    <a:pt x="2676144" y="809244"/>
                  </a:moveTo>
                  <a:lnTo>
                    <a:pt x="2645676" y="809244"/>
                  </a:lnTo>
                  <a:lnTo>
                    <a:pt x="2645676" y="935736"/>
                  </a:lnTo>
                  <a:lnTo>
                    <a:pt x="2676144" y="935736"/>
                  </a:lnTo>
                  <a:lnTo>
                    <a:pt x="2676144" y="809244"/>
                  </a:lnTo>
                  <a:close/>
                </a:path>
                <a:path w="6169659" h="3230879">
                  <a:moveTo>
                    <a:pt x="2676144" y="589788"/>
                  </a:moveTo>
                  <a:lnTo>
                    <a:pt x="2645676" y="589788"/>
                  </a:lnTo>
                  <a:lnTo>
                    <a:pt x="2645676" y="714756"/>
                  </a:lnTo>
                  <a:lnTo>
                    <a:pt x="2676144" y="714756"/>
                  </a:lnTo>
                  <a:lnTo>
                    <a:pt x="2676144" y="589788"/>
                  </a:lnTo>
                  <a:close/>
                </a:path>
                <a:path w="6169659" h="3230879">
                  <a:moveTo>
                    <a:pt x="2676144" y="368808"/>
                  </a:moveTo>
                  <a:lnTo>
                    <a:pt x="2645676" y="368808"/>
                  </a:lnTo>
                  <a:lnTo>
                    <a:pt x="2645676" y="495300"/>
                  </a:lnTo>
                  <a:lnTo>
                    <a:pt x="2676144" y="495300"/>
                  </a:lnTo>
                  <a:lnTo>
                    <a:pt x="2676144" y="368808"/>
                  </a:lnTo>
                  <a:close/>
                </a:path>
                <a:path w="6169659" h="3230879">
                  <a:moveTo>
                    <a:pt x="3771900" y="3090672"/>
                  </a:moveTo>
                  <a:lnTo>
                    <a:pt x="3739896" y="3090672"/>
                  </a:lnTo>
                  <a:lnTo>
                    <a:pt x="3739896" y="3215640"/>
                  </a:lnTo>
                  <a:lnTo>
                    <a:pt x="3771900" y="3215640"/>
                  </a:lnTo>
                  <a:lnTo>
                    <a:pt x="3771900" y="3090672"/>
                  </a:lnTo>
                  <a:close/>
                </a:path>
                <a:path w="6169659" h="3230879">
                  <a:moveTo>
                    <a:pt x="3771900" y="2869692"/>
                  </a:moveTo>
                  <a:lnTo>
                    <a:pt x="3739896" y="2869692"/>
                  </a:lnTo>
                  <a:lnTo>
                    <a:pt x="3739896" y="2996184"/>
                  </a:lnTo>
                  <a:lnTo>
                    <a:pt x="3771900" y="2996184"/>
                  </a:lnTo>
                  <a:lnTo>
                    <a:pt x="3771900" y="2869692"/>
                  </a:lnTo>
                  <a:close/>
                </a:path>
                <a:path w="6169659" h="3230879">
                  <a:moveTo>
                    <a:pt x="3771900" y="2650236"/>
                  </a:moveTo>
                  <a:lnTo>
                    <a:pt x="3739896" y="2650236"/>
                  </a:lnTo>
                  <a:lnTo>
                    <a:pt x="3739896" y="2775204"/>
                  </a:lnTo>
                  <a:lnTo>
                    <a:pt x="3771900" y="2775204"/>
                  </a:lnTo>
                  <a:lnTo>
                    <a:pt x="3771900" y="2650236"/>
                  </a:lnTo>
                  <a:close/>
                </a:path>
                <a:path w="6169659" h="3230879">
                  <a:moveTo>
                    <a:pt x="3771900" y="2429256"/>
                  </a:moveTo>
                  <a:lnTo>
                    <a:pt x="3739896" y="2429256"/>
                  </a:lnTo>
                  <a:lnTo>
                    <a:pt x="3739896" y="2555748"/>
                  </a:lnTo>
                  <a:lnTo>
                    <a:pt x="3771900" y="2555748"/>
                  </a:lnTo>
                  <a:lnTo>
                    <a:pt x="3771900" y="2429256"/>
                  </a:lnTo>
                  <a:close/>
                </a:path>
                <a:path w="6169659" h="3230879">
                  <a:moveTo>
                    <a:pt x="3771900" y="2209800"/>
                  </a:moveTo>
                  <a:lnTo>
                    <a:pt x="3739896" y="2209800"/>
                  </a:lnTo>
                  <a:lnTo>
                    <a:pt x="3739896" y="2336292"/>
                  </a:lnTo>
                  <a:lnTo>
                    <a:pt x="3771900" y="2336292"/>
                  </a:lnTo>
                  <a:lnTo>
                    <a:pt x="3771900" y="2209800"/>
                  </a:lnTo>
                  <a:close/>
                </a:path>
                <a:path w="6169659" h="3230879">
                  <a:moveTo>
                    <a:pt x="3771900" y="1990344"/>
                  </a:moveTo>
                  <a:lnTo>
                    <a:pt x="3739896" y="1990344"/>
                  </a:lnTo>
                  <a:lnTo>
                    <a:pt x="3739896" y="2115312"/>
                  </a:lnTo>
                  <a:lnTo>
                    <a:pt x="3771900" y="2115312"/>
                  </a:lnTo>
                  <a:lnTo>
                    <a:pt x="3771900" y="1990344"/>
                  </a:lnTo>
                  <a:close/>
                </a:path>
                <a:path w="6169659" h="3230879">
                  <a:moveTo>
                    <a:pt x="3771900" y="1769364"/>
                  </a:moveTo>
                  <a:lnTo>
                    <a:pt x="3739896" y="1769364"/>
                  </a:lnTo>
                  <a:lnTo>
                    <a:pt x="3739896" y="1895856"/>
                  </a:lnTo>
                  <a:lnTo>
                    <a:pt x="3771900" y="1895856"/>
                  </a:lnTo>
                  <a:lnTo>
                    <a:pt x="3771900" y="1769364"/>
                  </a:lnTo>
                  <a:close/>
                </a:path>
                <a:path w="6169659" h="3230879">
                  <a:moveTo>
                    <a:pt x="3771900" y="1549908"/>
                  </a:moveTo>
                  <a:lnTo>
                    <a:pt x="3739896" y="1549908"/>
                  </a:lnTo>
                  <a:lnTo>
                    <a:pt x="3739896" y="1674876"/>
                  </a:lnTo>
                  <a:lnTo>
                    <a:pt x="3771900" y="1674876"/>
                  </a:lnTo>
                  <a:lnTo>
                    <a:pt x="3771900" y="1549908"/>
                  </a:lnTo>
                  <a:close/>
                </a:path>
                <a:path w="6169659" h="3230879">
                  <a:moveTo>
                    <a:pt x="3771900" y="1330452"/>
                  </a:moveTo>
                  <a:lnTo>
                    <a:pt x="3739896" y="1330452"/>
                  </a:lnTo>
                  <a:lnTo>
                    <a:pt x="3739896" y="1455420"/>
                  </a:lnTo>
                  <a:lnTo>
                    <a:pt x="3771900" y="1455420"/>
                  </a:lnTo>
                  <a:lnTo>
                    <a:pt x="3771900" y="1330452"/>
                  </a:lnTo>
                  <a:close/>
                </a:path>
                <a:path w="6169659" h="3230879">
                  <a:moveTo>
                    <a:pt x="3771900" y="1109472"/>
                  </a:moveTo>
                  <a:lnTo>
                    <a:pt x="3739896" y="1109472"/>
                  </a:lnTo>
                  <a:lnTo>
                    <a:pt x="3739896" y="1235964"/>
                  </a:lnTo>
                  <a:lnTo>
                    <a:pt x="3771900" y="1235964"/>
                  </a:lnTo>
                  <a:lnTo>
                    <a:pt x="3771900" y="1109472"/>
                  </a:lnTo>
                  <a:close/>
                </a:path>
                <a:path w="6169659" h="3230879">
                  <a:moveTo>
                    <a:pt x="3771900" y="890016"/>
                  </a:moveTo>
                  <a:lnTo>
                    <a:pt x="3739896" y="890016"/>
                  </a:lnTo>
                  <a:lnTo>
                    <a:pt x="3739896" y="1014984"/>
                  </a:lnTo>
                  <a:lnTo>
                    <a:pt x="3771900" y="1014984"/>
                  </a:lnTo>
                  <a:lnTo>
                    <a:pt x="3771900" y="890016"/>
                  </a:lnTo>
                  <a:close/>
                </a:path>
                <a:path w="6169659" h="3230879">
                  <a:moveTo>
                    <a:pt x="3771900" y="669036"/>
                  </a:moveTo>
                  <a:lnTo>
                    <a:pt x="3739896" y="669036"/>
                  </a:lnTo>
                  <a:lnTo>
                    <a:pt x="3739896" y="795528"/>
                  </a:lnTo>
                  <a:lnTo>
                    <a:pt x="3771900" y="795528"/>
                  </a:lnTo>
                  <a:lnTo>
                    <a:pt x="3771900" y="669036"/>
                  </a:lnTo>
                  <a:close/>
                </a:path>
                <a:path w="6169659" h="3230879">
                  <a:moveTo>
                    <a:pt x="3771900" y="449580"/>
                  </a:moveTo>
                  <a:lnTo>
                    <a:pt x="3739896" y="449580"/>
                  </a:lnTo>
                  <a:lnTo>
                    <a:pt x="3739896" y="576072"/>
                  </a:lnTo>
                  <a:lnTo>
                    <a:pt x="3771900" y="576072"/>
                  </a:lnTo>
                  <a:lnTo>
                    <a:pt x="3771900" y="449580"/>
                  </a:lnTo>
                  <a:close/>
                </a:path>
                <a:path w="6169659" h="3230879">
                  <a:moveTo>
                    <a:pt x="3771900" y="230124"/>
                  </a:moveTo>
                  <a:lnTo>
                    <a:pt x="3739896" y="230124"/>
                  </a:lnTo>
                  <a:lnTo>
                    <a:pt x="3739896" y="355092"/>
                  </a:lnTo>
                  <a:lnTo>
                    <a:pt x="3771900" y="355092"/>
                  </a:lnTo>
                  <a:lnTo>
                    <a:pt x="3771900" y="230124"/>
                  </a:lnTo>
                  <a:close/>
                </a:path>
                <a:path w="6169659" h="3230879">
                  <a:moveTo>
                    <a:pt x="3771900" y="15240"/>
                  </a:moveTo>
                  <a:lnTo>
                    <a:pt x="3761232" y="24942"/>
                  </a:lnTo>
                  <a:lnTo>
                    <a:pt x="3761232" y="0"/>
                  </a:lnTo>
                  <a:lnTo>
                    <a:pt x="3747516" y="0"/>
                  </a:lnTo>
                  <a:lnTo>
                    <a:pt x="3739896" y="6096"/>
                  </a:lnTo>
                  <a:lnTo>
                    <a:pt x="3739896" y="135636"/>
                  </a:lnTo>
                  <a:lnTo>
                    <a:pt x="3771900" y="135636"/>
                  </a:lnTo>
                  <a:lnTo>
                    <a:pt x="3771900" y="30480"/>
                  </a:lnTo>
                  <a:lnTo>
                    <a:pt x="3771900" y="15240"/>
                  </a:lnTo>
                  <a:close/>
                </a:path>
                <a:path w="6169659" h="3230879">
                  <a:moveTo>
                    <a:pt x="3951732" y="3200400"/>
                  </a:moveTo>
                  <a:lnTo>
                    <a:pt x="3825240" y="3200400"/>
                  </a:lnTo>
                  <a:lnTo>
                    <a:pt x="3825240" y="3230880"/>
                  </a:lnTo>
                  <a:lnTo>
                    <a:pt x="3951732" y="3230880"/>
                  </a:lnTo>
                  <a:lnTo>
                    <a:pt x="3951732" y="3200400"/>
                  </a:lnTo>
                  <a:close/>
                </a:path>
                <a:path w="6169659" h="3230879">
                  <a:moveTo>
                    <a:pt x="3980688" y="0"/>
                  </a:moveTo>
                  <a:lnTo>
                    <a:pt x="3855720" y="0"/>
                  </a:lnTo>
                  <a:lnTo>
                    <a:pt x="3855720" y="30480"/>
                  </a:lnTo>
                  <a:lnTo>
                    <a:pt x="3980688" y="30480"/>
                  </a:lnTo>
                  <a:lnTo>
                    <a:pt x="3980688" y="0"/>
                  </a:lnTo>
                  <a:close/>
                </a:path>
                <a:path w="6169659" h="3230879">
                  <a:moveTo>
                    <a:pt x="4171188" y="3200400"/>
                  </a:moveTo>
                  <a:lnTo>
                    <a:pt x="4046220" y="3200400"/>
                  </a:lnTo>
                  <a:lnTo>
                    <a:pt x="4046220" y="3230880"/>
                  </a:lnTo>
                  <a:lnTo>
                    <a:pt x="4171188" y="3230880"/>
                  </a:lnTo>
                  <a:lnTo>
                    <a:pt x="4171188" y="3200400"/>
                  </a:lnTo>
                  <a:close/>
                </a:path>
                <a:path w="6169659" h="3230879">
                  <a:moveTo>
                    <a:pt x="4201668" y="0"/>
                  </a:moveTo>
                  <a:lnTo>
                    <a:pt x="4075176" y="0"/>
                  </a:lnTo>
                  <a:lnTo>
                    <a:pt x="4075176" y="30480"/>
                  </a:lnTo>
                  <a:lnTo>
                    <a:pt x="4201668" y="30480"/>
                  </a:lnTo>
                  <a:lnTo>
                    <a:pt x="4201668" y="0"/>
                  </a:lnTo>
                  <a:close/>
                </a:path>
                <a:path w="6169659" h="3230879">
                  <a:moveTo>
                    <a:pt x="4392168" y="3200400"/>
                  </a:moveTo>
                  <a:lnTo>
                    <a:pt x="4265676" y="3200400"/>
                  </a:lnTo>
                  <a:lnTo>
                    <a:pt x="4265676" y="3230880"/>
                  </a:lnTo>
                  <a:lnTo>
                    <a:pt x="4392168" y="3230880"/>
                  </a:lnTo>
                  <a:lnTo>
                    <a:pt x="4392168" y="3200400"/>
                  </a:lnTo>
                  <a:close/>
                </a:path>
                <a:path w="6169659" h="3230879">
                  <a:moveTo>
                    <a:pt x="4421124" y="0"/>
                  </a:moveTo>
                  <a:lnTo>
                    <a:pt x="4296156" y="0"/>
                  </a:lnTo>
                  <a:lnTo>
                    <a:pt x="4296156" y="30480"/>
                  </a:lnTo>
                  <a:lnTo>
                    <a:pt x="4421124" y="30480"/>
                  </a:lnTo>
                  <a:lnTo>
                    <a:pt x="4421124" y="0"/>
                  </a:lnTo>
                  <a:close/>
                </a:path>
                <a:path w="6169659" h="3230879">
                  <a:moveTo>
                    <a:pt x="4611624" y="3200400"/>
                  </a:moveTo>
                  <a:lnTo>
                    <a:pt x="4486656" y="3200400"/>
                  </a:lnTo>
                  <a:lnTo>
                    <a:pt x="4486656" y="3230880"/>
                  </a:lnTo>
                  <a:lnTo>
                    <a:pt x="4611624" y="3230880"/>
                  </a:lnTo>
                  <a:lnTo>
                    <a:pt x="4611624" y="3200400"/>
                  </a:lnTo>
                  <a:close/>
                </a:path>
                <a:path w="6169659" h="3230879">
                  <a:moveTo>
                    <a:pt x="4640580" y="0"/>
                  </a:moveTo>
                  <a:lnTo>
                    <a:pt x="4515612" y="0"/>
                  </a:lnTo>
                  <a:lnTo>
                    <a:pt x="4515612" y="30480"/>
                  </a:lnTo>
                  <a:lnTo>
                    <a:pt x="4640580" y="30480"/>
                  </a:lnTo>
                  <a:lnTo>
                    <a:pt x="4640580" y="0"/>
                  </a:lnTo>
                  <a:close/>
                </a:path>
                <a:path w="6169659" h="3230879">
                  <a:moveTo>
                    <a:pt x="4831080" y="3200400"/>
                  </a:moveTo>
                  <a:lnTo>
                    <a:pt x="4706112" y="3200400"/>
                  </a:lnTo>
                  <a:lnTo>
                    <a:pt x="4706112" y="3230880"/>
                  </a:lnTo>
                  <a:lnTo>
                    <a:pt x="4831080" y="3230880"/>
                  </a:lnTo>
                  <a:lnTo>
                    <a:pt x="4831080" y="3200400"/>
                  </a:lnTo>
                  <a:close/>
                </a:path>
                <a:path w="6169659" h="3230879">
                  <a:moveTo>
                    <a:pt x="4861560" y="0"/>
                  </a:moveTo>
                  <a:lnTo>
                    <a:pt x="4735068" y="0"/>
                  </a:lnTo>
                  <a:lnTo>
                    <a:pt x="4735068" y="30480"/>
                  </a:lnTo>
                  <a:lnTo>
                    <a:pt x="4861560" y="30480"/>
                  </a:lnTo>
                  <a:lnTo>
                    <a:pt x="4861560" y="0"/>
                  </a:lnTo>
                  <a:close/>
                </a:path>
                <a:path w="6169659" h="3230879">
                  <a:moveTo>
                    <a:pt x="5052060" y="3200400"/>
                  </a:moveTo>
                  <a:lnTo>
                    <a:pt x="4925568" y="3200400"/>
                  </a:lnTo>
                  <a:lnTo>
                    <a:pt x="4925568" y="3230880"/>
                  </a:lnTo>
                  <a:lnTo>
                    <a:pt x="5052060" y="3230880"/>
                  </a:lnTo>
                  <a:lnTo>
                    <a:pt x="5052060" y="3200400"/>
                  </a:lnTo>
                  <a:close/>
                </a:path>
                <a:path w="6169659" h="3230879">
                  <a:moveTo>
                    <a:pt x="5081016" y="0"/>
                  </a:moveTo>
                  <a:lnTo>
                    <a:pt x="4956048" y="0"/>
                  </a:lnTo>
                  <a:lnTo>
                    <a:pt x="4956048" y="30480"/>
                  </a:lnTo>
                  <a:lnTo>
                    <a:pt x="5081016" y="30480"/>
                  </a:lnTo>
                  <a:lnTo>
                    <a:pt x="5081016" y="0"/>
                  </a:lnTo>
                  <a:close/>
                </a:path>
                <a:path w="6169659" h="3230879">
                  <a:moveTo>
                    <a:pt x="5271516" y="3200400"/>
                  </a:moveTo>
                  <a:lnTo>
                    <a:pt x="5146548" y="3200400"/>
                  </a:lnTo>
                  <a:lnTo>
                    <a:pt x="5146548" y="3230880"/>
                  </a:lnTo>
                  <a:lnTo>
                    <a:pt x="5271516" y="3230880"/>
                  </a:lnTo>
                  <a:lnTo>
                    <a:pt x="5271516" y="3200400"/>
                  </a:lnTo>
                  <a:close/>
                </a:path>
                <a:path w="6169659" h="3230879">
                  <a:moveTo>
                    <a:pt x="5301996" y="0"/>
                  </a:moveTo>
                  <a:lnTo>
                    <a:pt x="5175504" y="0"/>
                  </a:lnTo>
                  <a:lnTo>
                    <a:pt x="5175504" y="30480"/>
                  </a:lnTo>
                  <a:lnTo>
                    <a:pt x="5301996" y="30480"/>
                  </a:lnTo>
                  <a:lnTo>
                    <a:pt x="5301996" y="0"/>
                  </a:lnTo>
                  <a:close/>
                </a:path>
                <a:path w="6169659" h="3230879">
                  <a:moveTo>
                    <a:pt x="5492496" y="3200400"/>
                  </a:moveTo>
                  <a:lnTo>
                    <a:pt x="5366004" y="3200400"/>
                  </a:lnTo>
                  <a:lnTo>
                    <a:pt x="5366004" y="3230880"/>
                  </a:lnTo>
                  <a:lnTo>
                    <a:pt x="5492496" y="3230880"/>
                  </a:lnTo>
                  <a:lnTo>
                    <a:pt x="5492496" y="3200400"/>
                  </a:lnTo>
                  <a:close/>
                </a:path>
                <a:path w="6169659" h="3230879">
                  <a:moveTo>
                    <a:pt x="5521452" y="0"/>
                  </a:moveTo>
                  <a:lnTo>
                    <a:pt x="5394960" y="0"/>
                  </a:lnTo>
                  <a:lnTo>
                    <a:pt x="5394960" y="30480"/>
                  </a:lnTo>
                  <a:lnTo>
                    <a:pt x="5521452" y="30480"/>
                  </a:lnTo>
                  <a:lnTo>
                    <a:pt x="5521452" y="0"/>
                  </a:lnTo>
                  <a:close/>
                </a:path>
                <a:path w="6169659" h="3230879">
                  <a:moveTo>
                    <a:pt x="5711952" y="3200400"/>
                  </a:moveTo>
                  <a:lnTo>
                    <a:pt x="5585460" y="3200400"/>
                  </a:lnTo>
                  <a:lnTo>
                    <a:pt x="5585460" y="3230880"/>
                  </a:lnTo>
                  <a:lnTo>
                    <a:pt x="5711952" y="3230880"/>
                  </a:lnTo>
                  <a:lnTo>
                    <a:pt x="5711952" y="3200400"/>
                  </a:lnTo>
                  <a:close/>
                </a:path>
                <a:path w="6169659" h="3230879">
                  <a:moveTo>
                    <a:pt x="5740908" y="0"/>
                  </a:moveTo>
                  <a:lnTo>
                    <a:pt x="5615940" y="0"/>
                  </a:lnTo>
                  <a:lnTo>
                    <a:pt x="5615940" y="30480"/>
                  </a:lnTo>
                  <a:lnTo>
                    <a:pt x="5740908" y="30480"/>
                  </a:lnTo>
                  <a:lnTo>
                    <a:pt x="5740908" y="0"/>
                  </a:lnTo>
                  <a:close/>
                </a:path>
                <a:path w="6169659" h="3230879">
                  <a:moveTo>
                    <a:pt x="5931408" y="3200400"/>
                  </a:moveTo>
                  <a:lnTo>
                    <a:pt x="5806440" y="3200400"/>
                  </a:lnTo>
                  <a:lnTo>
                    <a:pt x="5806440" y="3230880"/>
                  </a:lnTo>
                  <a:lnTo>
                    <a:pt x="5931408" y="3230880"/>
                  </a:lnTo>
                  <a:lnTo>
                    <a:pt x="5931408" y="3200400"/>
                  </a:lnTo>
                  <a:close/>
                </a:path>
                <a:path w="6169659" h="3230879">
                  <a:moveTo>
                    <a:pt x="5961888" y="0"/>
                  </a:moveTo>
                  <a:lnTo>
                    <a:pt x="5835396" y="0"/>
                  </a:lnTo>
                  <a:lnTo>
                    <a:pt x="5835396" y="30480"/>
                  </a:lnTo>
                  <a:lnTo>
                    <a:pt x="5961888" y="30480"/>
                  </a:lnTo>
                  <a:lnTo>
                    <a:pt x="5961888" y="0"/>
                  </a:lnTo>
                  <a:close/>
                </a:path>
                <a:path w="6169659" h="3230879">
                  <a:moveTo>
                    <a:pt x="6152388" y="3200400"/>
                  </a:moveTo>
                  <a:lnTo>
                    <a:pt x="6025896" y="3200400"/>
                  </a:lnTo>
                  <a:lnTo>
                    <a:pt x="6025896" y="3230880"/>
                  </a:lnTo>
                  <a:lnTo>
                    <a:pt x="6152388" y="3230880"/>
                  </a:lnTo>
                  <a:lnTo>
                    <a:pt x="6152388" y="3200400"/>
                  </a:lnTo>
                  <a:close/>
                </a:path>
                <a:path w="6169659" h="3230879">
                  <a:moveTo>
                    <a:pt x="6169152" y="2997708"/>
                  </a:moveTo>
                  <a:lnTo>
                    <a:pt x="6137148" y="2997708"/>
                  </a:lnTo>
                  <a:lnTo>
                    <a:pt x="6137148" y="3122676"/>
                  </a:lnTo>
                  <a:lnTo>
                    <a:pt x="6169152" y="3122676"/>
                  </a:lnTo>
                  <a:lnTo>
                    <a:pt x="6169152" y="2997708"/>
                  </a:lnTo>
                  <a:close/>
                </a:path>
                <a:path w="6169659" h="3230879">
                  <a:moveTo>
                    <a:pt x="6169152" y="2776728"/>
                  </a:moveTo>
                  <a:lnTo>
                    <a:pt x="6137148" y="2776728"/>
                  </a:lnTo>
                  <a:lnTo>
                    <a:pt x="6137148" y="2903220"/>
                  </a:lnTo>
                  <a:lnTo>
                    <a:pt x="6169152" y="2903220"/>
                  </a:lnTo>
                  <a:lnTo>
                    <a:pt x="6169152" y="2776728"/>
                  </a:lnTo>
                  <a:close/>
                </a:path>
                <a:path w="6169659" h="3230879">
                  <a:moveTo>
                    <a:pt x="6169152" y="2557272"/>
                  </a:moveTo>
                  <a:lnTo>
                    <a:pt x="6137148" y="2557272"/>
                  </a:lnTo>
                  <a:lnTo>
                    <a:pt x="6137148" y="2683764"/>
                  </a:lnTo>
                  <a:lnTo>
                    <a:pt x="6169152" y="2683764"/>
                  </a:lnTo>
                  <a:lnTo>
                    <a:pt x="6169152" y="2557272"/>
                  </a:lnTo>
                  <a:close/>
                </a:path>
                <a:path w="6169659" h="3230879">
                  <a:moveTo>
                    <a:pt x="6169152" y="2337816"/>
                  </a:moveTo>
                  <a:lnTo>
                    <a:pt x="6137148" y="2337816"/>
                  </a:lnTo>
                  <a:lnTo>
                    <a:pt x="6137148" y="2462784"/>
                  </a:lnTo>
                  <a:lnTo>
                    <a:pt x="6169152" y="2462784"/>
                  </a:lnTo>
                  <a:lnTo>
                    <a:pt x="6169152" y="2337816"/>
                  </a:lnTo>
                  <a:close/>
                </a:path>
                <a:path w="6169659" h="3230879">
                  <a:moveTo>
                    <a:pt x="6169152" y="2116836"/>
                  </a:moveTo>
                  <a:lnTo>
                    <a:pt x="6137148" y="2116836"/>
                  </a:lnTo>
                  <a:lnTo>
                    <a:pt x="6137148" y="2243328"/>
                  </a:lnTo>
                  <a:lnTo>
                    <a:pt x="6169152" y="2243328"/>
                  </a:lnTo>
                  <a:lnTo>
                    <a:pt x="6169152" y="2116836"/>
                  </a:lnTo>
                  <a:close/>
                </a:path>
                <a:path w="6169659" h="3230879">
                  <a:moveTo>
                    <a:pt x="6169152" y="1897380"/>
                  </a:moveTo>
                  <a:lnTo>
                    <a:pt x="6137148" y="1897380"/>
                  </a:lnTo>
                  <a:lnTo>
                    <a:pt x="6137148" y="2022348"/>
                  </a:lnTo>
                  <a:lnTo>
                    <a:pt x="6169152" y="2022348"/>
                  </a:lnTo>
                  <a:lnTo>
                    <a:pt x="6169152" y="1897380"/>
                  </a:lnTo>
                  <a:close/>
                </a:path>
                <a:path w="6169659" h="3230879">
                  <a:moveTo>
                    <a:pt x="6169152" y="1677924"/>
                  </a:moveTo>
                  <a:lnTo>
                    <a:pt x="6137148" y="1677924"/>
                  </a:lnTo>
                  <a:lnTo>
                    <a:pt x="6137148" y="1802892"/>
                  </a:lnTo>
                  <a:lnTo>
                    <a:pt x="6169152" y="1802892"/>
                  </a:lnTo>
                  <a:lnTo>
                    <a:pt x="6169152" y="1677924"/>
                  </a:lnTo>
                  <a:close/>
                </a:path>
                <a:path w="6169659" h="3230879">
                  <a:moveTo>
                    <a:pt x="6169152" y="1456944"/>
                  </a:moveTo>
                  <a:lnTo>
                    <a:pt x="6137148" y="1456944"/>
                  </a:lnTo>
                  <a:lnTo>
                    <a:pt x="6137148" y="1583436"/>
                  </a:lnTo>
                  <a:lnTo>
                    <a:pt x="6169152" y="1583436"/>
                  </a:lnTo>
                  <a:lnTo>
                    <a:pt x="6169152" y="1456944"/>
                  </a:lnTo>
                  <a:close/>
                </a:path>
                <a:path w="6169659" h="3230879">
                  <a:moveTo>
                    <a:pt x="6169152" y="1237488"/>
                  </a:moveTo>
                  <a:lnTo>
                    <a:pt x="6137148" y="1237488"/>
                  </a:lnTo>
                  <a:lnTo>
                    <a:pt x="6137148" y="1362456"/>
                  </a:lnTo>
                  <a:lnTo>
                    <a:pt x="6169152" y="1362456"/>
                  </a:lnTo>
                  <a:lnTo>
                    <a:pt x="6169152" y="1237488"/>
                  </a:lnTo>
                  <a:close/>
                </a:path>
                <a:path w="6169659" h="3230879">
                  <a:moveTo>
                    <a:pt x="6169152" y="1016508"/>
                  </a:moveTo>
                  <a:lnTo>
                    <a:pt x="6137148" y="1016508"/>
                  </a:lnTo>
                  <a:lnTo>
                    <a:pt x="6137148" y="1143000"/>
                  </a:lnTo>
                  <a:lnTo>
                    <a:pt x="6169152" y="1143000"/>
                  </a:lnTo>
                  <a:lnTo>
                    <a:pt x="6169152" y="1016508"/>
                  </a:lnTo>
                  <a:close/>
                </a:path>
                <a:path w="6169659" h="3230879">
                  <a:moveTo>
                    <a:pt x="6169152" y="797052"/>
                  </a:moveTo>
                  <a:lnTo>
                    <a:pt x="6137148" y="797052"/>
                  </a:lnTo>
                  <a:lnTo>
                    <a:pt x="6137148" y="923544"/>
                  </a:lnTo>
                  <a:lnTo>
                    <a:pt x="6169152" y="923544"/>
                  </a:lnTo>
                  <a:lnTo>
                    <a:pt x="6169152" y="797052"/>
                  </a:lnTo>
                  <a:close/>
                </a:path>
                <a:path w="6169659" h="3230879">
                  <a:moveTo>
                    <a:pt x="6169152" y="577596"/>
                  </a:moveTo>
                  <a:lnTo>
                    <a:pt x="6137148" y="577596"/>
                  </a:lnTo>
                  <a:lnTo>
                    <a:pt x="6137148" y="702564"/>
                  </a:lnTo>
                  <a:lnTo>
                    <a:pt x="6169152" y="702564"/>
                  </a:lnTo>
                  <a:lnTo>
                    <a:pt x="6169152" y="577596"/>
                  </a:lnTo>
                  <a:close/>
                </a:path>
                <a:path w="6169659" h="3230879">
                  <a:moveTo>
                    <a:pt x="6169152" y="356616"/>
                  </a:moveTo>
                  <a:lnTo>
                    <a:pt x="6137148" y="356616"/>
                  </a:lnTo>
                  <a:lnTo>
                    <a:pt x="6137148" y="483108"/>
                  </a:lnTo>
                  <a:lnTo>
                    <a:pt x="6169152" y="483108"/>
                  </a:lnTo>
                  <a:lnTo>
                    <a:pt x="6169152" y="356616"/>
                  </a:lnTo>
                  <a:close/>
                </a:path>
                <a:path w="6169659" h="3230879">
                  <a:moveTo>
                    <a:pt x="6169152" y="137160"/>
                  </a:moveTo>
                  <a:lnTo>
                    <a:pt x="6137148" y="137160"/>
                  </a:lnTo>
                  <a:lnTo>
                    <a:pt x="6137148" y="262128"/>
                  </a:lnTo>
                  <a:lnTo>
                    <a:pt x="6169152" y="262128"/>
                  </a:lnTo>
                  <a:lnTo>
                    <a:pt x="6169152" y="137160"/>
                  </a:lnTo>
                  <a:close/>
                </a:path>
                <a:path w="6169659" h="3230879">
                  <a:moveTo>
                    <a:pt x="6169152" y="6096"/>
                  </a:moveTo>
                  <a:lnTo>
                    <a:pt x="6161532" y="0"/>
                  </a:lnTo>
                  <a:lnTo>
                    <a:pt x="6056376" y="0"/>
                  </a:lnTo>
                  <a:lnTo>
                    <a:pt x="6056376" y="30480"/>
                  </a:lnTo>
                  <a:lnTo>
                    <a:pt x="6137148" y="30480"/>
                  </a:lnTo>
                  <a:lnTo>
                    <a:pt x="6137148" y="42672"/>
                  </a:lnTo>
                  <a:lnTo>
                    <a:pt x="6169152" y="42672"/>
                  </a:lnTo>
                  <a:lnTo>
                    <a:pt x="6169152" y="30480"/>
                  </a:lnTo>
                  <a:lnTo>
                    <a:pt x="6169152" y="15240"/>
                  </a:lnTo>
                  <a:lnTo>
                    <a:pt x="6169152" y="6096"/>
                  </a:lnTo>
                  <a:close/>
                </a:path>
              </a:pathLst>
            </a:custGeom>
            <a:solidFill>
              <a:srgbClr val="FF0000"/>
            </a:solidFill>
          </p:spPr>
          <p:txBody>
            <a:bodyPr wrap="square" lIns="0" tIns="0" rIns="0" bIns="0" rtlCol="0"/>
            <a:lstStyle/>
            <a:p>
              <a:endParaRPr/>
            </a:p>
          </p:txBody>
        </p:sp>
        <p:sp>
          <p:nvSpPr>
            <p:cNvPr id="11" name="object 11"/>
            <p:cNvSpPr/>
            <p:nvPr/>
          </p:nvSpPr>
          <p:spPr>
            <a:xfrm>
              <a:off x="7139939" y="2951988"/>
              <a:ext cx="2230120" cy="1414780"/>
            </a:xfrm>
            <a:custGeom>
              <a:avLst/>
              <a:gdLst/>
              <a:ahLst/>
              <a:cxnLst/>
              <a:rect l="l" t="t" r="r" b="b"/>
              <a:pathLst>
                <a:path w="2230120" h="1414779">
                  <a:moveTo>
                    <a:pt x="2159508" y="422148"/>
                  </a:moveTo>
                  <a:lnTo>
                    <a:pt x="70104" y="422148"/>
                  </a:lnTo>
                  <a:lnTo>
                    <a:pt x="42433" y="416552"/>
                  </a:lnTo>
                  <a:lnTo>
                    <a:pt x="20193" y="401383"/>
                  </a:lnTo>
                  <a:lnTo>
                    <a:pt x="5381" y="379071"/>
                  </a:lnTo>
                  <a:lnTo>
                    <a:pt x="0" y="352044"/>
                  </a:lnTo>
                  <a:lnTo>
                    <a:pt x="0" y="70104"/>
                  </a:lnTo>
                  <a:lnTo>
                    <a:pt x="5381" y="42433"/>
                  </a:lnTo>
                  <a:lnTo>
                    <a:pt x="20193" y="20193"/>
                  </a:lnTo>
                  <a:lnTo>
                    <a:pt x="42433" y="5381"/>
                  </a:lnTo>
                  <a:lnTo>
                    <a:pt x="70104" y="0"/>
                  </a:lnTo>
                  <a:lnTo>
                    <a:pt x="2159508" y="0"/>
                  </a:lnTo>
                  <a:lnTo>
                    <a:pt x="2186535" y="5381"/>
                  </a:lnTo>
                  <a:lnTo>
                    <a:pt x="2208847" y="20193"/>
                  </a:lnTo>
                  <a:lnTo>
                    <a:pt x="2224016" y="42433"/>
                  </a:lnTo>
                  <a:lnTo>
                    <a:pt x="2229612" y="70104"/>
                  </a:lnTo>
                  <a:lnTo>
                    <a:pt x="2229612" y="352044"/>
                  </a:lnTo>
                  <a:lnTo>
                    <a:pt x="2224016" y="379071"/>
                  </a:lnTo>
                  <a:lnTo>
                    <a:pt x="2208847" y="401383"/>
                  </a:lnTo>
                  <a:lnTo>
                    <a:pt x="2186535" y="416552"/>
                  </a:lnTo>
                  <a:lnTo>
                    <a:pt x="2159508" y="422148"/>
                  </a:lnTo>
                  <a:close/>
                </a:path>
                <a:path w="2230120" h="1414779">
                  <a:moveTo>
                    <a:pt x="679704" y="1414271"/>
                  </a:moveTo>
                  <a:lnTo>
                    <a:pt x="370332" y="422148"/>
                  </a:lnTo>
                  <a:lnTo>
                    <a:pt x="928116" y="422148"/>
                  </a:lnTo>
                  <a:lnTo>
                    <a:pt x="679704" y="1414271"/>
                  </a:lnTo>
                  <a:close/>
                </a:path>
              </a:pathLst>
            </a:custGeom>
            <a:solidFill>
              <a:srgbClr val="FFFFFF"/>
            </a:solidFill>
          </p:spPr>
          <p:txBody>
            <a:bodyPr wrap="square" lIns="0" tIns="0" rIns="0" bIns="0" rtlCol="0"/>
            <a:lstStyle/>
            <a:p>
              <a:endParaRPr/>
            </a:p>
          </p:txBody>
        </p:sp>
        <p:sp>
          <p:nvSpPr>
            <p:cNvPr id="12" name="object 12"/>
            <p:cNvSpPr/>
            <p:nvPr/>
          </p:nvSpPr>
          <p:spPr>
            <a:xfrm>
              <a:off x="7139939" y="2951988"/>
              <a:ext cx="2230120" cy="1414780"/>
            </a:xfrm>
            <a:custGeom>
              <a:avLst/>
              <a:gdLst/>
              <a:ahLst/>
              <a:cxnLst/>
              <a:rect l="l" t="t" r="r" b="b"/>
              <a:pathLst>
                <a:path w="2230120" h="1414779">
                  <a:moveTo>
                    <a:pt x="0" y="70103"/>
                  </a:moveTo>
                  <a:lnTo>
                    <a:pt x="5381" y="42433"/>
                  </a:lnTo>
                  <a:lnTo>
                    <a:pt x="20193" y="20192"/>
                  </a:lnTo>
                  <a:lnTo>
                    <a:pt x="42433" y="5381"/>
                  </a:lnTo>
                  <a:lnTo>
                    <a:pt x="70104" y="0"/>
                  </a:lnTo>
                  <a:lnTo>
                    <a:pt x="370332" y="0"/>
                  </a:lnTo>
                  <a:lnTo>
                    <a:pt x="928116" y="0"/>
                  </a:lnTo>
                  <a:lnTo>
                    <a:pt x="2159508" y="0"/>
                  </a:lnTo>
                  <a:lnTo>
                    <a:pt x="2186535" y="5381"/>
                  </a:lnTo>
                  <a:lnTo>
                    <a:pt x="2208847" y="20192"/>
                  </a:lnTo>
                  <a:lnTo>
                    <a:pt x="2224016" y="42433"/>
                  </a:lnTo>
                  <a:lnTo>
                    <a:pt x="2229612" y="70103"/>
                  </a:lnTo>
                  <a:lnTo>
                    <a:pt x="2229612" y="246887"/>
                  </a:lnTo>
                  <a:lnTo>
                    <a:pt x="2229612" y="352043"/>
                  </a:lnTo>
                  <a:lnTo>
                    <a:pt x="2224016" y="379071"/>
                  </a:lnTo>
                  <a:lnTo>
                    <a:pt x="2208847" y="401383"/>
                  </a:lnTo>
                  <a:lnTo>
                    <a:pt x="2186535" y="416552"/>
                  </a:lnTo>
                  <a:lnTo>
                    <a:pt x="2159508" y="422147"/>
                  </a:lnTo>
                  <a:lnTo>
                    <a:pt x="928116" y="422147"/>
                  </a:lnTo>
                  <a:lnTo>
                    <a:pt x="679704" y="1414271"/>
                  </a:lnTo>
                  <a:lnTo>
                    <a:pt x="370332" y="422147"/>
                  </a:lnTo>
                  <a:lnTo>
                    <a:pt x="70104" y="422147"/>
                  </a:lnTo>
                  <a:lnTo>
                    <a:pt x="42433" y="416552"/>
                  </a:lnTo>
                  <a:lnTo>
                    <a:pt x="20193" y="401383"/>
                  </a:lnTo>
                  <a:lnTo>
                    <a:pt x="5381" y="379071"/>
                  </a:lnTo>
                  <a:lnTo>
                    <a:pt x="0" y="352043"/>
                  </a:lnTo>
                  <a:lnTo>
                    <a:pt x="0" y="246887"/>
                  </a:lnTo>
                  <a:lnTo>
                    <a:pt x="0" y="70103"/>
                  </a:lnTo>
                  <a:close/>
                </a:path>
              </a:pathLst>
            </a:custGeom>
            <a:ln w="27432">
              <a:solidFill>
                <a:srgbClr val="4472C3"/>
              </a:solidFill>
            </a:ln>
          </p:spPr>
          <p:txBody>
            <a:bodyPr wrap="square" lIns="0" tIns="0" rIns="0" bIns="0" rtlCol="0"/>
            <a:lstStyle/>
            <a:p>
              <a:endParaRPr/>
            </a:p>
          </p:txBody>
        </p:sp>
        <p:sp>
          <p:nvSpPr>
            <p:cNvPr id="13" name="object 13"/>
            <p:cNvSpPr/>
            <p:nvPr/>
          </p:nvSpPr>
          <p:spPr>
            <a:xfrm>
              <a:off x="3095243" y="2983992"/>
              <a:ext cx="2230120" cy="1170940"/>
            </a:xfrm>
            <a:custGeom>
              <a:avLst/>
              <a:gdLst/>
              <a:ahLst/>
              <a:cxnLst/>
              <a:rect l="l" t="t" r="r" b="b"/>
              <a:pathLst>
                <a:path w="2230120" h="1170939">
                  <a:moveTo>
                    <a:pt x="2174748" y="324612"/>
                  </a:moveTo>
                  <a:lnTo>
                    <a:pt x="53340" y="324612"/>
                  </a:lnTo>
                  <a:lnTo>
                    <a:pt x="32146" y="320349"/>
                  </a:lnTo>
                  <a:lnTo>
                    <a:pt x="15240" y="308800"/>
                  </a:lnTo>
                  <a:lnTo>
                    <a:pt x="4048" y="291822"/>
                  </a:lnTo>
                  <a:lnTo>
                    <a:pt x="0" y="271271"/>
                  </a:lnTo>
                  <a:lnTo>
                    <a:pt x="0" y="54864"/>
                  </a:lnTo>
                  <a:lnTo>
                    <a:pt x="4048" y="33432"/>
                  </a:lnTo>
                  <a:lnTo>
                    <a:pt x="15240" y="16002"/>
                  </a:lnTo>
                  <a:lnTo>
                    <a:pt x="32146" y="4286"/>
                  </a:lnTo>
                  <a:lnTo>
                    <a:pt x="53340" y="0"/>
                  </a:lnTo>
                  <a:lnTo>
                    <a:pt x="2174748" y="0"/>
                  </a:lnTo>
                  <a:lnTo>
                    <a:pt x="2196179" y="4286"/>
                  </a:lnTo>
                  <a:lnTo>
                    <a:pt x="2213610" y="16002"/>
                  </a:lnTo>
                  <a:lnTo>
                    <a:pt x="2225325" y="33432"/>
                  </a:lnTo>
                  <a:lnTo>
                    <a:pt x="2229612" y="54864"/>
                  </a:lnTo>
                  <a:lnTo>
                    <a:pt x="2229612" y="271271"/>
                  </a:lnTo>
                  <a:lnTo>
                    <a:pt x="2225325" y="291822"/>
                  </a:lnTo>
                  <a:lnTo>
                    <a:pt x="2213610" y="308800"/>
                  </a:lnTo>
                  <a:lnTo>
                    <a:pt x="2196179" y="320349"/>
                  </a:lnTo>
                  <a:lnTo>
                    <a:pt x="2174748" y="324612"/>
                  </a:lnTo>
                  <a:close/>
                </a:path>
                <a:path w="2230120" h="1170939">
                  <a:moveTo>
                    <a:pt x="1978151" y="1170432"/>
                  </a:moveTo>
                  <a:lnTo>
                    <a:pt x="1299972" y="324612"/>
                  </a:lnTo>
                  <a:lnTo>
                    <a:pt x="1857755" y="324612"/>
                  </a:lnTo>
                  <a:lnTo>
                    <a:pt x="1978151" y="1170432"/>
                  </a:lnTo>
                  <a:close/>
                </a:path>
              </a:pathLst>
            </a:custGeom>
            <a:solidFill>
              <a:srgbClr val="FFFFFF"/>
            </a:solidFill>
          </p:spPr>
          <p:txBody>
            <a:bodyPr wrap="square" lIns="0" tIns="0" rIns="0" bIns="0" rtlCol="0"/>
            <a:lstStyle/>
            <a:p>
              <a:endParaRPr/>
            </a:p>
          </p:txBody>
        </p:sp>
        <p:sp>
          <p:nvSpPr>
            <p:cNvPr id="14" name="object 14"/>
            <p:cNvSpPr/>
            <p:nvPr/>
          </p:nvSpPr>
          <p:spPr>
            <a:xfrm>
              <a:off x="3095243" y="2983992"/>
              <a:ext cx="2230120" cy="1170940"/>
            </a:xfrm>
            <a:custGeom>
              <a:avLst/>
              <a:gdLst/>
              <a:ahLst/>
              <a:cxnLst/>
              <a:rect l="l" t="t" r="r" b="b"/>
              <a:pathLst>
                <a:path w="2230120" h="1170939">
                  <a:moveTo>
                    <a:pt x="0" y="54863"/>
                  </a:moveTo>
                  <a:lnTo>
                    <a:pt x="4048" y="33432"/>
                  </a:lnTo>
                  <a:lnTo>
                    <a:pt x="15239" y="16001"/>
                  </a:lnTo>
                  <a:lnTo>
                    <a:pt x="32146" y="4286"/>
                  </a:lnTo>
                  <a:lnTo>
                    <a:pt x="53339" y="0"/>
                  </a:lnTo>
                  <a:lnTo>
                    <a:pt x="1299971" y="0"/>
                  </a:lnTo>
                  <a:lnTo>
                    <a:pt x="1857755" y="0"/>
                  </a:lnTo>
                  <a:lnTo>
                    <a:pt x="2174748" y="0"/>
                  </a:lnTo>
                  <a:lnTo>
                    <a:pt x="2196179" y="4286"/>
                  </a:lnTo>
                  <a:lnTo>
                    <a:pt x="2213610" y="16001"/>
                  </a:lnTo>
                  <a:lnTo>
                    <a:pt x="2225325" y="33432"/>
                  </a:lnTo>
                  <a:lnTo>
                    <a:pt x="2229612" y="54863"/>
                  </a:lnTo>
                  <a:lnTo>
                    <a:pt x="2229612" y="188975"/>
                  </a:lnTo>
                  <a:lnTo>
                    <a:pt x="2229612" y="271271"/>
                  </a:lnTo>
                  <a:lnTo>
                    <a:pt x="2225325" y="291822"/>
                  </a:lnTo>
                  <a:lnTo>
                    <a:pt x="2213610" y="308800"/>
                  </a:lnTo>
                  <a:lnTo>
                    <a:pt x="2196179" y="320349"/>
                  </a:lnTo>
                  <a:lnTo>
                    <a:pt x="2174748" y="324611"/>
                  </a:lnTo>
                  <a:lnTo>
                    <a:pt x="1857755" y="324611"/>
                  </a:lnTo>
                  <a:lnTo>
                    <a:pt x="1978151" y="1170432"/>
                  </a:lnTo>
                  <a:lnTo>
                    <a:pt x="1299971" y="324611"/>
                  </a:lnTo>
                  <a:lnTo>
                    <a:pt x="53339" y="324611"/>
                  </a:lnTo>
                  <a:lnTo>
                    <a:pt x="32146" y="320349"/>
                  </a:lnTo>
                  <a:lnTo>
                    <a:pt x="15240" y="308800"/>
                  </a:lnTo>
                  <a:lnTo>
                    <a:pt x="4048" y="291822"/>
                  </a:lnTo>
                  <a:lnTo>
                    <a:pt x="0" y="271271"/>
                  </a:lnTo>
                  <a:lnTo>
                    <a:pt x="0" y="188975"/>
                  </a:lnTo>
                  <a:lnTo>
                    <a:pt x="0" y="54863"/>
                  </a:lnTo>
                  <a:close/>
                </a:path>
              </a:pathLst>
            </a:custGeom>
            <a:ln w="27431">
              <a:solidFill>
                <a:srgbClr val="4472C3"/>
              </a:solidFill>
            </a:ln>
          </p:spPr>
          <p:txBody>
            <a:bodyPr wrap="square" lIns="0" tIns="0" rIns="0" bIns="0" rtlCol="0"/>
            <a:lstStyle/>
            <a:p>
              <a:endParaRPr/>
            </a:p>
          </p:txBody>
        </p:sp>
      </p:grpSp>
      <p:sp>
        <p:nvSpPr>
          <p:cNvPr id="15" name="object 15"/>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16" name="object 16"/>
          <p:cNvGrpSpPr/>
          <p:nvPr/>
        </p:nvGrpSpPr>
        <p:grpSpPr>
          <a:xfrm>
            <a:off x="266007" y="734210"/>
            <a:ext cx="2089727" cy="5469031"/>
            <a:chOff x="292607" y="832104"/>
            <a:chExt cx="2298700" cy="6198235"/>
          </a:xfrm>
        </p:grpSpPr>
        <p:pic>
          <p:nvPicPr>
            <p:cNvPr id="17" name="object 17"/>
            <p:cNvPicPr/>
            <p:nvPr/>
          </p:nvPicPr>
          <p:blipFill>
            <a:blip r:embed="rId5" cstate="print"/>
            <a:stretch>
              <a:fillRect/>
            </a:stretch>
          </p:blipFill>
          <p:spPr>
            <a:xfrm>
              <a:off x="292607" y="832104"/>
              <a:ext cx="2298192" cy="6198108"/>
            </a:xfrm>
            <a:prstGeom prst="rect">
              <a:avLst/>
            </a:prstGeom>
          </p:spPr>
        </p:pic>
        <p:pic>
          <p:nvPicPr>
            <p:cNvPr id="18" name="object 18"/>
            <p:cNvPicPr/>
            <p:nvPr/>
          </p:nvPicPr>
          <p:blipFill>
            <a:blip r:embed="rId6" cstate="print"/>
            <a:stretch>
              <a:fillRect/>
            </a:stretch>
          </p:blipFill>
          <p:spPr>
            <a:xfrm>
              <a:off x="315467" y="832104"/>
              <a:ext cx="2272283" cy="6198108"/>
            </a:xfrm>
            <a:prstGeom prst="rect">
              <a:avLst/>
            </a:prstGeom>
          </p:spPr>
        </p:pic>
      </p:grpSp>
      <p:graphicFrame>
        <p:nvGraphicFramePr>
          <p:cNvPr id="19" name="object 19"/>
          <p:cNvGraphicFramePr>
            <a:graphicFrameLocks noGrp="1"/>
          </p:cNvGraphicFramePr>
          <p:nvPr>
            <p:extLst>
              <p:ext uri="{D42A27DB-BD31-4B8C-83A1-F6EECF244321}">
                <p14:modId xmlns:p14="http://schemas.microsoft.com/office/powerpoint/2010/main" val="2300860783"/>
              </p:ext>
            </p:extLst>
          </p:nvPr>
        </p:nvGraphicFramePr>
        <p:xfrm>
          <a:off x="114992" y="621730"/>
          <a:ext cx="8474826" cy="6082243"/>
        </p:xfrm>
        <a:graphic>
          <a:graphicData uri="http://schemas.openxmlformats.org/drawingml/2006/table">
            <a:tbl>
              <a:tblPr firstRow="1" bandRow="1">
                <a:tableStyleId>{2D5ABB26-0587-4C30-8999-92F81FD0307C}</a:tableStyleId>
              </a:tblPr>
              <a:tblGrid>
                <a:gridCol w="1644649"/>
                <a:gridCol w="426604"/>
                <a:gridCol w="106795"/>
                <a:gridCol w="6296778"/>
              </a:tblGrid>
              <a:tr h="287431">
                <a:tc gridSpan="2">
                  <a:txBody>
                    <a:bodyPr/>
                    <a:lstStyle/>
                    <a:p>
                      <a:pPr marL="10668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22">
                  <a:txBody>
                    <a:bodyPr/>
                    <a:lstStyle/>
                    <a:p>
                      <a:pPr>
                        <a:lnSpc>
                          <a:spcPct val="100000"/>
                        </a:lnSpc>
                      </a:pPr>
                      <a:endParaRPr sz="10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22">
                  <a:txBody>
                    <a:bodyPr/>
                    <a:lstStyle/>
                    <a:p>
                      <a:pPr marL="101600">
                        <a:lnSpc>
                          <a:spcPct val="100000"/>
                        </a:lnSpc>
                        <a:spcBef>
                          <a:spcPts val="330"/>
                        </a:spcBef>
                      </a:pPr>
                      <a:r>
                        <a:rPr sz="1100" b="1" spc="-10" dirty="0">
                          <a:latin typeface="Calibri"/>
                          <a:cs typeface="Calibri"/>
                        </a:rPr>
                        <a:t>Observation:</a:t>
                      </a:r>
                      <a:endParaRPr sz="1100" dirty="0">
                        <a:latin typeface="Calibri"/>
                        <a:cs typeface="Calibri"/>
                      </a:endParaRPr>
                    </a:p>
                    <a:p>
                      <a:pPr marL="353695" indent="-252095" algn="just">
                        <a:lnSpc>
                          <a:spcPct val="100000"/>
                        </a:lnSpc>
                        <a:spcBef>
                          <a:spcPts val="15"/>
                        </a:spcBef>
                        <a:buAutoNum type="alphaLcPeriod"/>
                        <a:tabLst>
                          <a:tab pos="353695" algn="l"/>
                        </a:tabLst>
                      </a:pPr>
                      <a:r>
                        <a:rPr sz="1100" b="1" u="sng" dirty="0">
                          <a:uFill>
                            <a:solidFill>
                              <a:srgbClr val="000000"/>
                            </a:solidFill>
                          </a:uFill>
                          <a:latin typeface="Calibri"/>
                          <a:cs typeface="Calibri"/>
                        </a:rPr>
                        <a:t>Major</a:t>
                      </a:r>
                      <a:r>
                        <a:rPr sz="1100" b="1" u="sng" spc="-15" dirty="0">
                          <a:uFill>
                            <a:solidFill>
                              <a:srgbClr val="000000"/>
                            </a:solidFill>
                          </a:uFill>
                          <a:latin typeface="Calibri"/>
                          <a:cs typeface="Calibri"/>
                        </a:rPr>
                        <a:t> </a:t>
                      </a:r>
                      <a:r>
                        <a:rPr sz="1100" b="1" u="sng" dirty="0">
                          <a:uFill>
                            <a:solidFill>
                              <a:srgbClr val="000000"/>
                            </a:solidFill>
                          </a:uFill>
                          <a:latin typeface="Calibri"/>
                          <a:cs typeface="Calibri"/>
                        </a:rPr>
                        <a:t>Issue</a:t>
                      </a:r>
                      <a:r>
                        <a:rPr sz="1100" b="1" u="sng" spc="-10" dirty="0">
                          <a:uFill>
                            <a:solidFill>
                              <a:srgbClr val="000000"/>
                            </a:solidFill>
                          </a:uFill>
                          <a:latin typeface="Calibri"/>
                          <a:cs typeface="Calibri"/>
                        </a:rPr>
                        <a:t> </a:t>
                      </a:r>
                      <a:r>
                        <a:rPr sz="1100" b="1" u="sng" dirty="0">
                          <a:uFill>
                            <a:solidFill>
                              <a:srgbClr val="000000"/>
                            </a:solidFill>
                          </a:uFill>
                          <a:latin typeface="Calibri"/>
                          <a:cs typeface="Calibri"/>
                        </a:rPr>
                        <a:t>observed</a:t>
                      </a:r>
                      <a:r>
                        <a:rPr sz="1100" b="1" u="sng" spc="-25" dirty="0">
                          <a:uFill>
                            <a:solidFill>
                              <a:srgbClr val="000000"/>
                            </a:solidFill>
                          </a:uFill>
                          <a:latin typeface="Calibri"/>
                          <a:cs typeface="Calibri"/>
                        </a:rPr>
                        <a:t> </a:t>
                      </a:r>
                      <a:r>
                        <a:rPr sz="1100" b="1" u="sng" dirty="0">
                          <a:uFill>
                            <a:solidFill>
                              <a:srgbClr val="000000"/>
                            </a:solidFill>
                          </a:uFill>
                          <a:latin typeface="Calibri"/>
                          <a:cs typeface="Calibri"/>
                        </a:rPr>
                        <a:t>during</a:t>
                      </a:r>
                      <a:r>
                        <a:rPr sz="1100" b="1" u="sng" spc="-10" dirty="0">
                          <a:uFill>
                            <a:solidFill>
                              <a:srgbClr val="000000"/>
                            </a:solidFill>
                          </a:uFill>
                          <a:latin typeface="Calibri"/>
                          <a:cs typeface="Calibri"/>
                        </a:rPr>
                        <a:t> </a:t>
                      </a:r>
                      <a:r>
                        <a:rPr sz="1100" b="1" u="sng" dirty="0">
                          <a:uFill>
                            <a:solidFill>
                              <a:srgbClr val="000000"/>
                            </a:solidFill>
                          </a:uFill>
                          <a:latin typeface="Calibri"/>
                          <a:cs typeface="Calibri"/>
                        </a:rPr>
                        <a:t>site</a:t>
                      </a:r>
                      <a:r>
                        <a:rPr sz="1100" b="1" u="sng" spc="15" dirty="0">
                          <a:uFill>
                            <a:solidFill>
                              <a:srgbClr val="000000"/>
                            </a:solidFill>
                          </a:uFill>
                          <a:latin typeface="Calibri"/>
                          <a:cs typeface="Calibri"/>
                        </a:rPr>
                        <a:t> </a:t>
                      </a:r>
                      <a:r>
                        <a:rPr sz="1100" b="1" u="sng" spc="-10" dirty="0">
                          <a:uFill>
                            <a:solidFill>
                              <a:srgbClr val="000000"/>
                            </a:solidFill>
                          </a:uFill>
                          <a:latin typeface="Calibri"/>
                          <a:cs typeface="Calibri"/>
                        </a:rPr>
                        <a:t>visit:</a:t>
                      </a:r>
                      <a:endParaRPr sz="1100" dirty="0">
                        <a:latin typeface="Calibri"/>
                        <a:cs typeface="Calibri"/>
                      </a:endParaRPr>
                    </a:p>
                    <a:p>
                      <a:pPr marL="289560" marR="90805" lvl="1" indent="-187960" algn="just">
                        <a:lnSpc>
                          <a:spcPct val="100800"/>
                        </a:lnSpc>
                        <a:buFont typeface="Wingdings"/>
                        <a:buChar char=""/>
                        <a:tabLst>
                          <a:tab pos="290830" algn="l"/>
                        </a:tabLst>
                      </a:pPr>
                      <a:r>
                        <a:rPr sz="1100" dirty="0">
                          <a:latin typeface="Calibri"/>
                          <a:cs typeface="Calibri"/>
                        </a:rPr>
                        <a:t>During site</a:t>
                      </a:r>
                      <a:r>
                        <a:rPr sz="1100" spc="20" dirty="0">
                          <a:latin typeface="Calibri"/>
                          <a:cs typeface="Calibri"/>
                        </a:rPr>
                        <a:t> </a:t>
                      </a:r>
                      <a:r>
                        <a:rPr sz="1100" dirty="0">
                          <a:latin typeface="Calibri"/>
                          <a:cs typeface="Calibri"/>
                        </a:rPr>
                        <a:t>inspection,</a:t>
                      </a:r>
                      <a:r>
                        <a:rPr sz="1100" spc="25" dirty="0">
                          <a:latin typeface="Calibri"/>
                          <a:cs typeface="Calibri"/>
                        </a:rPr>
                        <a:t> </a:t>
                      </a:r>
                      <a:r>
                        <a:rPr sz="1100" dirty="0">
                          <a:latin typeface="Calibri"/>
                          <a:cs typeface="Calibri"/>
                        </a:rPr>
                        <a:t>Column</a:t>
                      </a:r>
                      <a:r>
                        <a:rPr sz="1100" spc="25" dirty="0">
                          <a:latin typeface="Calibri"/>
                          <a:cs typeface="Calibri"/>
                        </a:rPr>
                        <a:t> </a:t>
                      </a:r>
                      <a:r>
                        <a:rPr sz="1100" dirty="0">
                          <a:latin typeface="Calibri"/>
                          <a:cs typeface="Calibri"/>
                        </a:rPr>
                        <a:t>at</a:t>
                      </a:r>
                      <a:r>
                        <a:rPr sz="1100" spc="25" dirty="0">
                          <a:latin typeface="Calibri"/>
                          <a:cs typeface="Calibri"/>
                        </a:rPr>
                        <a:t> </a:t>
                      </a:r>
                      <a:r>
                        <a:rPr sz="1100" dirty="0">
                          <a:latin typeface="Calibri"/>
                          <a:cs typeface="Calibri"/>
                        </a:rPr>
                        <a:t>Grid</a:t>
                      </a:r>
                      <a:r>
                        <a:rPr sz="1100" spc="20" dirty="0">
                          <a:latin typeface="Calibri"/>
                          <a:cs typeface="Calibri"/>
                        </a:rPr>
                        <a:t> </a:t>
                      </a:r>
                      <a:r>
                        <a:rPr sz="1100" dirty="0">
                          <a:latin typeface="Calibri"/>
                          <a:cs typeface="Calibri"/>
                        </a:rPr>
                        <a:t>S:11</a:t>
                      </a:r>
                      <a:r>
                        <a:rPr sz="1100" spc="25" dirty="0">
                          <a:latin typeface="Calibri"/>
                          <a:cs typeface="Calibri"/>
                        </a:rPr>
                        <a:t> </a:t>
                      </a:r>
                      <a:r>
                        <a:rPr sz="1100" dirty="0">
                          <a:latin typeface="Calibri"/>
                          <a:cs typeface="Calibri"/>
                        </a:rPr>
                        <a:t>was</a:t>
                      </a:r>
                      <a:r>
                        <a:rPr sz="1100" spc="25" dirty="0">
                          <a:latin typeface="Calibri"/>
                          <a:cs typeface="Calibri"/>
                        </a:rPr>
                        <a:t> </a:t>
                      </a:r>
                      <a:r>
                        <a:rPr sz="1100" dirty="0">
                          <a:latin typeface="Calibri"/>
                          <a:cs typeface="Calibri"/>
                        </a:rPr>
                        <a:t>found</a:t>
                      </a:r>
                      <a:r>
                        <a:rPr sz="1100" spc="25" dirty="0">
                          <a:latin typeface="Calibri"/>
                          <a:cs typeface="Calibri"/>
                        </a:rPr>
                        <a:t> </a:t>
                      </a:r>
                      <a:r>
                        <a:rPr sz="1100" dirty="0">
                          <a:latin typeface="Calibri"/>
                          <a:cs typeface="Calibri"/>
                        </a:rPr>
                        <a:t>with</a:t>
                      </a:r>
                      <a:r>
                        <a:rPr sz="1100" spc="20" dirty="0">
                          <a:latin typeface="Calibri"/>
                          <a:cs typeface="Calibri"/>
                        </a:rPr>
                        <a:t> </a:t>
                      </a:r>
                      <a:r>
                        <a:rPr sz="1100" dirty="0">
                          <a:latin typeface="Calibri"/>
                          <a:cs typeface="Calibri"/>
                        </a:rPr>
                        <a:t>multiple</a:t>
                      </a:r>
                      <a:r>
                        <a:rPr sz="1100" spc="20" dirty="0">
                          <a:latin typeface="Calibri"/>
                          <a:cs typeface="Calibri"/>
                        </a:rPr>
                        <a:t> </a:t>
                      </a:r>
                      <a:r>
                        <a:rPr sz="1100" dirty="0">
                          <a:latin typeface="Calibri"/>
                          <a:cs typeface="Calibri"/>
                        </a:rPr>
                        <a:t>critical</a:t>
                      </a:r>
                      <a:r>
                        <a:rPr sz="1100" spc="20" dirty="0">
                          <a:latin typeface="Calibri"/>
                          <a:cs typeface="Calibri"/>
                        </a:rPr>
                        <a:t> </a:t>
                      </a:r>
                      <a:r>
                        <a:rPr sz="1100" dirty="0">
                          <a:latin typeface="Calibri"/>
                          <a:cs typeface="Calibri"/>
                        </a:rPr>
                        <a:t>deficiencies:</a:t>
                      </a:r>
                      <a:r>
                        <a:rPr sz="1100" spc="30" dirty="0">
                          <a:latin typeface="Calibri"/>
                          <a:cs typeface="Calibri"/>
                        </a:rPr>
                        <a:t> </a:t>
                      </a:r>
                      <a:r>
                        <a:rPr sz="1100" dirty="0">
                          <a:latin typeface="Calibri"/>
                          <a:cs typeface="Calibri"/>
                        </a:rPr>
                        <a:t>poor</a:t>
                      </a:r>
                      <a:r>
                        <a:rPr sz="1100" spc="35" dirty="0">
                          <a:latin typeface="Calibri"/>
                          <a:cs typeface="Calibri"/>
                        </a:rPr>
                        <a:t> </a:t>
                      </a:r>
                      <a:r>
                        <a:rPr sz="1100" spc="-10" dirty="0">
                          <a:latin typeface="Calibri"/>
                          <a:cs typeface="Calibri"/>
                        </a:rPr>
                        <a:t>compaction, 	</a:t>
                      </a:r>
                      <a:r>
                        <a:rPr sz="1100" dirty="0">
                          <a:latin typeface="Calibri"/>
                          <a:cs typeface="Calibri"/>
                        </a:rPr>
                        <a:t>concrete</a:t>
                      </a:r>
                      <a:r>
                        <a:rPr sz="1100" spc="385" dirty="0">
                          <a:latin typeface="Calibri"/>
                          <a:cs typeface="Calibri"/>
                        </a:rPr>
                        <a:t> </a:t>
                      </a:r>
                      <a:r>
                        <a:rPr sz="1100" dirty="0">
                          <a:latin typeface="Calibri"/>
                          <a:cs typeface="Calibri"/>
                        </a:rPr>
                        <a:t>segregation,</a:t>
                      </a:r>
                      <a:r>
                        <a:rPr sz="1100" spc="380" dirty="0">
                          <a:latin typeface="Calibri"/>
                          <a:cs typeface="Calibri"/>
                        </a:rPr>
                        <a:t> </a:t>
                      </a:r>
                      <a:r>
                        <a:rPr sz="1100" dirty="0">
                          <a:latin typeface="Calibri"/>
                          <a:cs typeface="Calibri"/>
                        </a:rPr>
                        <a:t>inadequate</a:t>
                      </a:r>
                      <a:r>
                        <a:rPr sz="1100" spc="385" dirty="0">
                          <a:latin typeface="Calibri"/>
                          <a:cs typeface="Calibri"/>
                        </a:rPr>
                        <a:t> </a:t>
                      </a:r>
                      <a:r>
                        <a:rPr sz="1100" dirty="0">
                          <a:latin typeface="Calibri"/>
                          <a:cs typeface="Calibri"/>
                        </a:rPr>
                        <a:t>use</a:t>
                      </a:r>
                      <a:r>
                        <a:rPr sz="1100" spc="385" dirty="0">
                          <a:latin typeface="Calibri"/>
                          <a:cs typeface="Calibri"/>
                        </a:rPr>
                        <a:t> </a:t>
                      </a:r>
                      <a:r>
                        <a:rPr sz="1100" dirty="0">
                          <a:latin typeface="Calibri"/>
                          <a:cs typeface="Calibri"/>
                        </a:rPr>
                        <a:t>of</a:t>
                      </a:r>
                      <a:r>
                        <a:rPr sz="1100" spc="390" dirty="0">
                          <a:latin typeface="Calibri"/>
                          <a:cs typeface="Calibri"/>
                        </a:rPr>
                        <a:t> </a:t>
                      </a:r>
                      <a:r>
                        <a:rPr sz="1100" dirty="0">
                          <a:latin typeface="Calibri"/>
                          <a:cs typeface="Calibri"/>
                        </a:rPr>
                        <a:t>vibrators,</a:t>
                      </a:r>
                      <a:r>
                        <a:rPr sz="1100" spc="370" dirty="0">
                          <a:latin typeface="Calibri"/>
                          <a:cs typeface="Calibri"/>
                        </a:rPr>
                        <a:t> </a:t>
                      </a:r>
                      <a:r>
                        <a:rPr sz="1100" dirty="0">
                          <a:latin typeface="Calibri"/>
                          <a:cs typeface="Calibri"/>
                        </a:rPr>
                        <a:t>misalignment</a:t>
                      </a:r>
                      <a:r>
                        <a:rPr sz="1100" spc="390" dirty="0">
                          <a:latin typeface="Calibri"/>
                          <a:cs typeface="Calibri"/>
                        </a:rPr>
                        <a:t> </a:t>
                      </a:r>
                      <a:r>
                        <a:rPr sz="1100" dirty="0">
                          <a:latin typeface="Calibri"/>
                          <a:cs typeface="Calibri"/>
                        </a:rPr>
                        <a:t>of</a:t>
                      </a:r>
                      <a:r>
                        <a:rPr sz="1100" spc="375" dirty="0">
                          <a:latin typeface="Calibri"/>
                          <a:cs typeface="Calibri"/>
                        </a:rPr>
                        <a:t> </a:t>
                      </a:r>
                      <a:r>
                        <a:rPr sz="1100" dirty="0">
                          <a:latin typeface="Calibri"/>
                          <a:cs typeface="Calibri"/>
                        </a:rPr>
                        <a:t>shuttering,</a:t>
                      </a:r>
                      <a:r>
                        <a:rPr sz="1100" spc="385" dirty="0">
                          <a:latin typeface="Calibri"/>
                          <a:cs typeface="Calibri"/>
                        </a:rPr>
                        <a:t> </a:t>
                      </a:r>
                      <a:r>
                        <a:rPr sz="1100" dirty="0">
                          <a:latin typeface="Calibri"/>
                          <a:cs typeface="Calibri"/>
                        </a:rPr>
                        <a:t>honeycombing,</a:t>
                      </a:r>
                      <a:r>
                        <a:rPr sz="1100" spc="380" dirty="0">
                          <a:latin typeface="Calibri"/>
                          <a:cs typeface="Calibri"/>
                        </a:rPr>
                        <a:t> </a:t>
                      </a:r>
                      <a:r>
                        <a:rPr sz="1100" spc="-25" dirty="0">
                          <a:latin typeface="Calibri"/>
                          <a:cs typeface="Calibri"/>
                        </a:rPr>
                        <a:t>and 	</a:t>
                      </a:r>
                      <a:r>
                        <a:rPr sz="1100" dirty="0">
                          <a:latin typeface="Calibri"/>
                          <a:cs typeface="Calibri"/>
                        </a:rPr>
                        <a:t>substandard</a:t>
                      </a:r>
                      <a:r>
                        <a:rPr sz="1100" spc="100" dirty="0">
                          <a:latin typeface="Calibri"/>
                          <a:cs typeface="Calibri"/>
                        </a:rPr>
                        <a:t> </a:t>
                      </a:r>
                      <a:r>
                        <a:rPr sz="1100" dirty="0">
                          <a:latin typeface="Calibri"/>
                          <a:cs typeface="Calibri"/>
                        </a:rPr>
                        <a:t>concrete</a:t>
                      </a:r>
                      <a:r>
                        <a:rPr sz="1100" spc="100" dirty="0">
                          <a:latin typeface="Calibri"/>
                          <a:cs typeface="Calibri"/>
                        </a:rPr>
                        <a:t> </a:t>
                      </a:r>
                      <a:r>
                        <a:rPr sz="1100" dirty="0">
                          <a:latin typeface="Calibri"/>
                          <a:cs typeface="Calibri"/>
                        </a:rPr>
                        <a:t>quality.</a:t>
                      </a:r>
                      <a:r>
                        <a:rPr sz="1100" spc="100" dirty="0">
                          <a:latin typeface="Calibri"/>
                          <a:cs typeface="Calibri"/>
                        </a:rPr>
                        <a:t> </a:t>
                      </a:r>
                      <a:r>
                        <a:rPr sz="1100" dirty="0">
                          <a:latin typeface="Calibri"/>
                          <a:cs typeface="Calibri"/>
                        </a:rPr>
                        <a:t>These</a:t>
                      </a:r>
                      <a:r>
                        <a:rPr sz="1100" spc="100" dirty="0">
                          <a:latin typeface="Calibri"/>
                          <a:cs typeface="Calibri"/>
                        </a:rPr>
                        <a:t> </a:t>
                      </a:r>
                      <a:r>
                        <a:rPr sz="1100" dirty="0">
                          <a:latin typeface="Calibri"/>
                          <a:cs typeface="Calibri"/>
                        </a:rPr>
                        <a:t>defects</a:t>
                      </a:r>
                      <a:r>
                        <a:rPr sz="1100" spc="110" dirty="0">
                          <a:latin typeface="Calibri"/>
                          <a:cs typeface="Calibri"/>
                        </a:rPr>
                        <a:t> </a:t>
                      </a:r>
                      <a:r>
                        <a:rPr sz="1100" dirty="0">
                          <a:latin typeface="Calibri"/>
                          <a:cs typeface="Calibri"/>
                        </a:rPr>
                        <a:t>were</a:t>
                      </a:r>
                      <a:r>
                        <a:rPr sz="1100" spc="95" dirty="0">
                          <a:latin typeface="Calibri"/>
                          <a:cs typeface="Calibri"/>
                        </a:rPr>
                        <a:t> </a:t>
                      </a:r>
                      <a:r>
                        <a:rPr sz="1100" dirty="0">
                          <a:latin typeface="Calibri"/>
                          <a:cs typeface="Calibri"/>
                        </a:rPr>
                        <a:t>concealed</a:t>
                      </a:r>
                      <a:r>
                        <a:rPr sz="1100" spc="105" dirty="0">
                          <a:latin typeface="Calibri"/>
                          <a:cs typeface="Calibri"/>
                        </a:rPr>
                        <a:t> </a:t>
                      </a:r>
                      <a:r>
                        <a:rPr sz="1100" dirty="0">
                          <a:latin typeface="Calibri"/>
                          <a:cs typeface="Calibri"/>
                        </a:rPr>
                        <a:t>under</a:t>
                      </a:r>
                      <a:r>
                        <a:rPr sz="1100" spc="100" dirty="0">
                          <a:latin typeface="Calibri"/>
                          <a:cs typeface="Calibri"/>
                        </a:rPr>
                        <a:t> </a:t>
                      </a:r>
                      <a:r>
                        <a:rPr sz="1100" dirty="0">
                          <a:latin typeface="Calibri"/>
                          <a:cs typeface="Calibri"/>
                        </a:rPr>
                        <a:t>a</a:t>
                      </a:r>
                      <a:r>
                        <a:rPr sz="1100" spc="95" dirty="0">
                          <a:latin typeface="Calibri"/>
                          <a:cs typeface="Calibri"/>
                        </a:rPr>
                        <a:t> </a:t>
                      </a:r>
                      <a:r>
                        <a:rPr sz="1100" dirty="0">
                          <a:latin typeface="Calibri"/>
                          <a:cs typeface="Calibri"/>
                        </a:rPr>
                        <a:t>rug,</a:t>
                      </a:r>
                      <a:r>
                        <a:rPr sz="1100" spc="100" dirty="0">
                          <a:latin typeface="Calibri"/>
                          <a:cs typeface="Calibri"/>
                        </a:rPr>
                        <a:t> </a:t>
                      </a:r>
                      <a:r>
                        <a:rPr sz="1100" dirty="0">
                          <a:latin typeface="Calibri"/>
                          <a:cs typeface="Calibri"/>
                        </a:rPr>
                        <a:t>raising</a:t>
                      </a:r>
                      <a:r>
                        <a:rPr sz="1100" spc="95" dirty="0">
                          <a:latin typeface="Calibri"/>
                          <a:cs typeface="Calibri"/>
                        </a:rPr>
                        <a:t> </a:t>
                      </a:r>
                      <a:r>
                        <a:rPr sz="1100" dirty="0">
                          <a:latin typeface="Calibri"/>
                          <a:cs typeface="Calibri"/>
                        </a:rPr>
                        <a:t>serious</a:t>
                      </a:r>
                      <a:r>
                        <a:rPr sz="1100" spc="90" dirty="0">
                          <a:latin typeface="Calibri"/>
                          <a:cs typeface="Calibri"/>
                        </a:rPr>
                        <a:t> </a:t>
                      </a:r>
                      <a:r>
                        <a:rPr sz="1100" dirty="0">
                          <a:latin typeface="Calibri"/>
                          <a:cs typeface="Calibri"/>
                        </a:rPr>
                        <a:t>concerns</a:t>
                      </a:r>
                      <a:r>
                        <a:rPr sz="1100" spc="110" dirty="0">
                          <a:latin typeface="Calibri"/>
                          <a:cs typeface="Calibri"/>
                        </a:rPr>
                        <a:t> </a:t>
                      </a:r>
                      <a:r>
                        <a:rPr sz="1100" spc="-10" dirty="0">
                          <a:latin typeface="Calibri"/>
                          <a:cs typeface="Calibri"/>
                        </a:rPr>
                        <a:t>about 	</a:t>
                      </a:r>
                      <a:r>
                        <a:rPr sz="1100" dirty="0">
                          <a:latin typeface="Calibri"/>
                          <a:cs typeface="Calibri"/>
                        </a:rPr>
                        <a:t>structural</a:t>
                      </a:r>
                      <a:r>
                        <a:rPr sz="1100" spc="-20" dirty="0">
                          <a:latin typeface="Calibri"/>
                          <a:cs typeface="Calibri"/>
                        </a:rPr>
                        <a:t> </a:t>
                      </a:r>
                      <a:r>
                        <a:rPr sz="1100" dirty="0">
                          <a:latin typeface="Calibri"/>
                          <a:cs typeface="Calibri"/>
                        </a:rPr>
                        <a:t>integrity</a:t>
                      </a:r>
                      <a:r>
                        <a:rPr sz="1100" spc="-5" dirty="0">
                          <a:latin typeface="Calibri"/>
                          <a:cs typeface="Calibri"/>
                        </a:rPr>
                        <a:t> </a:t>
                      </a:r>
                      <a:r>
                        <a:rPr sz="1100" dirty="0">
                          <a:latin typeface="Calibri"/>
                          <a:cs typeface="Calibri"/>
                        </a:rPr>
                        <a:t>and quality </a:t>
                      </a:r>
                      <a:r>
                        <a:rPr sz="1100" spc="-10" dirty="0">
                          <a:latin typeface="Calibri"/>
                          <a:cs typeface="Calibri"/>
                        </a:rPr>
                        <a:t>control.</a:t>
                      </a:r>
                      <a:endParaRPr sz="1100" dirty="0">
                        <a:latin typeface="Calibri"/>
                        <a:cs typeface="Calibri"/>
                      </a:endParaRPr>
                    </a:p>
                    <a:p>
                      <a:pPr marL="290830" marR="92075" indent="-189230" algn="just">
                        <a:lnSpc>
                          <a:spcPct val="100800"/>
                        </a:lnSpc>
                        <a:spcBef>
                          <a:spcPts val="5"/>
                        </a:spcBef>
                        <a:buFont typeface="Arial MT"/>
                        <a:buChar char="•"/>
                        <a:tabLst>
                          <a:tab pos="290830" algn="l"/>
                        </a:tabLst>
                      </a:pPr>
                      <a:r>
                        <a:rPr sz="1100" b="1" dirty="0">
                          <a:latin typeface="Calibri"/>
                          <a:cs typeface="Calibri"/>
                        </a:rPr>
                        <a:t>Further,</a:t>
                      </a:r>
                      <a:r>
                        <a:rPr sz="1100" b="1" spc="70" dirty="0">
                          <a:latin typeface="Calibri"/>
                          <a:cs typeface="Calibri"/>
                        </a:rPr>
                        <a:t> </a:t>
                      </a:r>
                      <a:r>
                        <a:rPr sz="1100" b="1" dirty="0">
                          <a:latin typeface="Calibri"/>
                          <a:cs typeface="Calibri"/>
                        </a:rPr>
                        <a:t>the</a:t>
                      </a:r>
                      <a:r>
                        <a:rPr sz="1100" b="1" spc="100" dirty="0">
                          <a:latin typeface="Calibri"/>
                          <a:cs typeface="Calibri"/>
                        </a:rPr>
                        <a:t> </a:t>
                      </a:r>
                      <a:r>
                        <a:rPr sz="1100" b="1" dirty="0">
                          <a:latin typeface="Calibri"/>
                          <a:cs typeface="Calibri"/>
                        </a:rPr>
                        <a:t>same</a:t>
                      </a:r>
                      <a:r>
                        <a:rPr sz="1100" b="1" spc="85" dirty="0">
                          <a:latin typeface="Calibri"/>
                          <a:cs typeface="Calibri"/>
                        </a:rPr>
                        <a:t> </a:t>
                      </a:r>
                      <a:r>
                        <a:rPr sz="1100" b="1" dirty="0">
                          <a:latin typeface="Calibri"/>
                          <a:cs typeface="Calibri"/>
                        </a:rPr>
                        <a:t>was</a:t>
                      </a:r>
                      <a:r>
                        <a:rPr sz="1100" b="1" spc="60" dirty="0">
                          <a:latin typeface="Calibri"/>
                          <a:cs typeface="Calibri"/>
                        </a:rPr>
                        <a:t> </a:t>
                      </a:r>
                      <a:r>
                        <a:rPr sz="1100" b="1" dirty="0">
                          <a:latin typeface="Calibri"/>
                          <a:cs typeface="Calibri"/>
                        </a:rPr>
                        <a:t>discussed</a:t>
                      </a:r>
                      <a:r>
                        <a:rPr sz="1100" b="1" spc="80" dirty="0">
                          <a:latin typeface="Calibri"/>
                          <a:cs typeface="Calibri"/>
                        </a:rPr>
                        <a:t> </a:t>
                      </a:r>
                      <a:r>
                        <a:rPr sz="1100" b="1" dirty="0">
                          <a:latin typeface="Calibri"/>
                          <a:cs typeface="Calibri"/>
                        </a:rPr>
                        <a:t>with</a:t>
                      </a:r>
                      <a:r>
                        <a:rPr sz="1100" b="1" spc="80" dirty="0">
                          <a:latin typeface="Calibri"/>
                          <a:cs typeface="Calibri"/>
                        </a:rPr>
                        <a:t> </a:t>
                      </a:r>
                      <a:r>
                        <a:rPr sz="1100" b="1" dirty="0">
                          <a:latin typeface="Calibri"/>
                          <a:cs typeface="Calibri"/>
                        </a:rPr>
                        <a:t>the</a:t>
                      </a:r>
                      <a:r>
                        <a:rPr sz="1100" b="1" spc="90" dirty="0">
                          <a:latin typeface="Calibri"/>
                          <a:cs typeface="Calibri"/>
                        </a:rPr>
                        <a:t> </a:t>
                      </a:r>
                      <a:r>
                        <a:rPr sz="1100" b="1" dirty="0">
                          <a:latin typeface="Calibri"/>
                          <a:cs typeface="Calibri"/>
                        </a:rPr>
                        <a:t>site</a:t>
                      </a:r>
                      <a:r>
                        <a:rPr sz="1100" b="1" spc="85" dirty="0">
                          <a:latin typeface="Calibri"/>
                          <a:cs typeface="Calibri"/>
                        </a:rPr>
                        <a:t> </a:t>
                      </a:r>
                      <a:r>
                        <a:rPr sz="1100" b="1" spc="-10" dirty="0">
                          <a:latin typeface="Calibri"/>
                          <a:cs typeface="Calibri"/>
                        </a:rPr>
                        <a:t>in-</a:t>
                      </a:r>
                      <a:r>
                        <a:rPr sz="1100" b="1" dirty="0">
                          <a:latin typeface="Calibri"/>
                          <a:cs typeface="Calibri"/>
                        </a:rPr>
                        <a:t>charge</a:t>
                      </a:r>
                      <a:r>
                        <a:rPr sz="1100" b="1" spc="75" dirty="0">
                          <a:latin typeface="Calibri"/>
                          <a:cs typeface="Calibri"/>
                        </a:rPr>
                        <a:t> </a:t>
                      </a:r>
                      <a:r>
                        <a:rPr sz="1100" b="1" dirty="0">
                          <a:latin typeface="Calibri"/>
                          <a:cs typeface="Calibri"/>
                        </a:rPr>
                        <a:t>at</a:t>
                      </a:r>
                      <a:r>
                        <a:rPr sz="1100" b="1" spc="85" dirty="0">
                          <a:latin typeface="Calibri"/>
                          <a:cs typeface="Calibri"/>
                        </a:rPr>
                        <a:t> </a:t>
                      </a:r>
                      <a:r>
                        <a:rPr sz="1100" b="1" dirty="0">
                          <a:latin typeface="Calibri"/>
                          <a:cs typeface="Calibri"/>
                        </a:rPr>
                        <a:t>the</a:t>
                      </a:r>
                      <a:r>
                        <a:rPr sz="1100" b="1" spc="85" dirty="0">
                          <a:latin typeface="Calibri"/>
                          <a:cs typeface="Calibri"/>
                        </a:rPr>
                        <a:t> </a:t>
                      </a:r>
                      <a:r>
                        <a:rPr sz="1100" b="1" dirty="0">
                          <a:latin typeface="Calibri"/>
                          <a:cs typeface="Calibri"/>
                        </a:rPr>
                        <a:t>location</a:t>
                      </a:r>
                      <a:r>
                        <a:rPr sz="1100" b="1" spc="80" dirty="0">
                          <a:latin typeface="Calibri"/>
                          <a:cs typeface="Calibri"/>
                        </a:rPr>
                        <a:t> </a:t>
                      </a:r>
                      <a:r>
                        <a:rPr sz="1100" b="1" dirty="0">
                          <a:latin typeface="Calibri"/>
                          <a:cs typeface="Calibri"/>
                        </a:rPr>
                        <a:t>to</a:t>
                      </a:r>
                      <a:r>
                        <a:rPr sz="1100" b="1" spc="100" dirty="0">
                          <a:latin typeface="Calibri"/>
                          <a:cs typeface="Calibri"/>
                        </a:rPr>
                        <a:t> </a:t>
                      </a:r>
                      <a:r>
                        <a:rPr sz="1100" b="1" dirty="0">
                          <a:latin typeface="Calibri"/>
                          <a:cs typeface="Calibri"/>
                        </a:rPr>
                        <a:t>implement</a:t>
                      </a:r>
                      <a:r>
                        <a:rPr sz="1100" b="1" spc="95" dirty="0">
                          <a:latin typeface="Calibri"/>
                          <a:cs typeface="Calibri"/>
                        </a:rPr>
                        <a:t> </a:t>
                      </a:r>
                      <a:r>
                        <a:rPr sz="1100" b="1" dirty="0">
                          <a:latin typeface="Calibri"/>
                          <a:cs typeface="Calibri"/>
                        </a:rPr>
                        <a:t>corrective</a:t>
                      </a:r>
                      <a:r>
                        <a:rPr sz="1100" b="1" spc="75" dirty="0">
                          <a:latin typeface="Calibri"/>
                          <a:cs typeface="Calibri"/>
                        </a:rPr>
                        <a:t> </a:t>
                      </a:r>
                      <a:r>
                        <a:rPr sz="1100" b="1" spc="-10" dirty="0">
                          <a:latin typeface="Calibri"/>
                          <a:cs typeface="Calibri"/>
                        </a:rPr>
                        <a:t>action </a:t>
                      </a:r>
                      <a:r>
                        <a:rPr sz="1100" b="1" dirty="0">
                          <a:latin typeface="Calibri"/>
                          <a:cs typeface="Calibri"/>
                        </a:rPr>
                        <a:t>on</a:t>
                      </a:r>
                      <a:r>
                        <a:rPr sz="1100" b="1" spc="204" dirty="0">
                          <a:latin typeface="Calibri"/>
                          <a:cs typeface="Calibri"/>
                        </a:rPr>
                        <a:t> </a:t>
                      </a:r>
                      <a:r>
                        <a:rPr sz="1100" b="1" dirty="0">
                          <a:latin typeface="Calibri"/>
                          <a:cs typeface="Calibri"/>
                        </a:rPr>
                        <a:t>an</a:t>
                      </a:r>
                      <a:r>
                        <a:rPr sz="1100" b="1" spc="195" dirty="0">
                          <a:latin typeface="Calibri"/>
                          <a:cs typeface="Calibri"/>
                        </a:rPr>
                        <a:t> </a:t>
                      </a:r>
                      <a:r>
                        <a:rPr sz="1100" b="1" dirty="0">
                          <a:latin typeface="Calibri"/>
                          <a:cs typeface="Calibri"/>
                        </a:rPr>
                        <a:t>immediate</a:t>
                      </a:r>
                      <a:r>
                        <a:rPr sz="1100" b="1" spc="200" dirty="0">
                          <a:latin typeface="Calibri"/>
                          <a:cs typeface="Calibri"/>
                        </a:rPr>
                        <a:t> </a:t>
                      </a:r>
                      <a:r>
                        <a:rPr sz="1100" b="1" dirty="0">
                          <a:latin typeface="Calibri"/>
                          <a:cs typeface="Calibri"/>
                        </a:rPr>
                        <a:t>basis.</a:t>
                      </a:r>
                      <a:r>
                        <a:rPr sz="1100" b="1" spc="204" dirty="0">
                          <a:latin typeface="Calibri"/>
                          <a:cs typeface="Calibri"/>
                        </a:rPr>
                        <a:t> </a:t>
                      </a:r>
                      <a:r>
                        <a:rPr sz="1100" b="1" dirty="0">
                          <a:latin typeface="Calibri"/>
                          <a:cs typeface="Calibri"/>
                        </a:rPr>
                        <a:t>After</a:t>
                      </a:r>
                      <a:r>
                        <a:rPr sz="1100" b="1" spc="200" dirty="0">
                          <a:latin typeface="Calibri"/>
                          <a:cs typeface="Calibri"/>
                        </a:rPr>
                        <a:t> </a:t>
                      </a:r>
                      <a:r>
                        <a:rPr sz="1100" b="1" dirty="0">
                          <a:latin typeface="Calibri"/>
                          <a:cs typeface="Calibri"/>
                        </a:rPr>
                        <a:t>the</a:t>
                      </a:r>
                      <a:r>
                        <a:rPr sz="1100" b="1" spc="200" dirty="0">
                          <a:latin typeface="Calibri"/>
                          <a:cs typeface="Calibri"/>
                        </a:rPr>
                        <a:t> </a:t>
                      </a:r>
                      <a:r>
                        <a:rPr sz="1100" b="1" dirty="0">
                          <a:latin typeface="Calibri"/>
                          <a:cs typeface="Calibri"/>
                        </a:rPr>
                        <a:t>audit</a:t>
                      </a:r>
                      <a:r>
                        <a:rPr sz="1100" b="1" spc="204" dirty="0">
                          <a:latin typeface="Calibri"/>
                          <a:cs typeface="Calibri"/>
                        </a:rPr>
                        <a:t> </a:t>
                      </a:r>
                      <a:r>
                        <a:rPr sz="1100" b="1" dirty="0">
                          <a:latin typeface="Calibri"/>
                          <a:cs typeface="Calibri"/>
                        </a:rPr>
                        <a:t>highlighted</a:t>
                      </a:r>
                      <a:r>
                        <a:rPr sz="1100" b="1" spc="195" dirty="0">
                          <a:latin typeface="Calibri"/>
                          <a:cs typeface="Calibri"/>
                        </a:rPr>
                        <a:t> </a:t>
                      </a:r>
                      <a:r>
                        <a:rPr sz="1100" b="1" dirty="0">
                          <a:latin typeface="Calibri"/>
                          <a:cs typeface="Calibri"/>
                        </a:rPr>
                        <a:t>the</a:t>
                      </a:r>
                      <a:r>
                        <a:rPr sz="1100" b="1" spc="204" dirty="0">
                          <a:latin typeface="Calibri"/>
                          <a:cs typeface="Calibri"/>
                        </a:rPr>
                        <a:t> </a:t>
                      </a:r>
                      <a:r>
                        <a:rPr sz="1100" b="1" dirty="0">
                          <a:latin typeface="Calibri"/>
                          <a:cs typeface="Calibri"/>
                        </a:rPr>
                        <a:t>issue,</a:t>
                      </a:r>
                      <a:r>
                        <a:rPr sz="1100" b="1" spc="195" dirty="0">
                          <a:latin typeface="Calibri"/>
                          <a:cs typeface="Calibri"/>
                        </a:rPr>
                        <a:t> </a:t>
                      </a:r>
                      <a:r>
                        <a:rPr sz="1100" b="1" dirty="0">
                          <a:latin typeface="Calibri"/>
                          <a:cs typeface="Calibri"/>
                        </a:rPr>
                        <a:t>corrective</a:t>
                      </a:r>
                      <a:r>
                        <a:rPr sz="1100" b="1" spc="210" dirty="0">
                          <a:latin typeface="Calibri"/>
                          <a:cs typeface="Calibri"/>
                        </a:rPr>
                        <a:t> </a:t>
                      </a:r>
                      <a:r>
                        <a:rPr sz="1100" b="1" dirty="0">
                          <a:latin typeface="Calibri"/>
                          <a:cs typeface="Calibri"/>
                        </a:rPr>
                        <a:t>action</a:t>
                      </a:r>
                      <a:r>
                        <a:rPr sz="1100" b="1" spc="195" dirty="0">
                          <a:latin typeface="Calibri"/>
                          <a:cs typeface="Calibri"/>
                        </a:rPr>
                        <a:t> </a:t>
                      </a:r>
                      <a:r>
                        <a:rPr sz="1100" b="1" dirty="0">
                          <a:latin typeface="Calibri"/>
                          <a:cs typeface="Calibri"/>
                        </a:rPr>
                        <a:t>was</a:t>
                      </a:r>
                      <a:r>
                        <a:rPr sz="1100" b="1" spc="210" dirty="0">
                          <a:latin typeface="Calibri"/>
                          <a:cs typeface="Calibri"/>
                        </a:rPr>
                        <a:t> </a:t>
                      </a:r>
                      <a:r>
                        <a:rPr sz="1100" b="1" dirty="0">
                          <a:latin typeface="Calibri"/>
                          <a:cs typeface="Calibri"/>
                        </a:rPr>
                        <a:t>executed</a:t>
                      </a:r>
                      <a:r>
                        <a:rPr sz="1100" b="1" spc="195" dirty="0">
                          <a:latin typeface="Calibri"/>
                          <a:cs typeface="Calibri"/>
                        </a:rPr>
                        <a:t> </a:t>
                      </a:r>
                      <a:r>
                        <a:rPr sz="1100" b="1" dirty="0">
                          <a:latin typeface="Calibri"/>
                          <a:cs typeface="Calibri"/>
                        </a:rPr>
                        <a:t>—</a:t>
                      </a:r>
                      <a:r>
                        <a:rPr sz="1100" b="1" spc="210" dirty="0">
                          <a:latin typeface="Calibri"/>
                          <a:cs typeface="Calibri"/>
                        </a:rPr>
                        <a:t> </a:t>
                      </a:r>
                      <a:r>
                        <a:rPr sz="1100" b="1" spc="-25" dirty="0">
                          <a:latin typeface="Calibri"/>
                          <a:cs typeface="Calibri"/>
                        </a:rPr>
                        <a:t>the </a:t>
                      </a:r>
                      <a:r>
                        <a:rPr sz="1100" b="1" dirty="0">
                          <a:latin typeface="Calibri"/>
                          <a:cs typeface="Calibri"/>
                        </a:rPr>
                        <a:t>column</a:t>
                      </a:r>
                      <a:r>
                        <a:rPr sz="1100" b="1" spc="105" dirty="0">
                          <a:latin typeface="Calibri"/>
                          <a:cs typeface="Calibri"/>
                        </a:rPr>
                        <a:t> </a:t>
                      </a:r>
                      <a:r>
                        <a:rPr sz="1100" b="1" dirty="0">
                          <a:latin typeface="Calibri"/>
                          <a:cs typeface="Calibri"/>
                        </a:rPr>
                        <a:t>was</a:t>
                      </a:r>
                      <a:r>
                        <a:rPr sz="1100" b="1" spc="90" dirty="0">
                          <a:latin typeface="Calibri"/>
                          <a:cs typeface="Calibri"/>
                        </a:rPr>
                        <a:t> </a:t>
                      </a:r>
                      <a:r>
                        <a:rPr sz="1100" b="1" dirty="0">
                          <a:latin typeface="Calibri"/>
                          <a:cs typeface="Calibri"/>
                        </a:rPr>
                        <a:t>subsequently</a:t>
                      </a:r>
                      <a:r>
                        <a:rPr sz="1100" b="1" spc="90" dirty="0">
                          <a:latin typeface="Calibri"/>
                          <a:cs typeface="Calibri"/>
                        </a:rPr>
                        <a:t> </a:t>
                      </a:r>
                      <a:r>
                        <a:rPr sz="1100" b="1" dirty="0">
                          <a:latin typeface="Calibri"/>
                          <a:cs typeface="Calibri"/>
                        </a:rPr>
                        <a:t>dismantled</a:t>
                      </a:r>
                      <a:r>
                        <a:rPr sz="1100" b="1" spc="80" dirty="0">
                          <a:latin typeface="Calibri"/>
                          <a:cs typeface="Calibri"/>
                        </a:rPr>
                        <a:t> </a:t>
                      </a:r>
                      <a:r>
                        <a:rPr sz="1100" b="1" dirty="0">
                          <a:latin typeface="Calibri"/>
                          <a:cs typeface="Calibri"/>
                        </a:rPr>
                        <a:t>and</a:t>
                      </a:r>
                      <a:r>
                        <a:rPr sz="1100" b="1" spc="85" dirty="0">
                          <a:latin typeface="Calibri"/>
                          <a:cs typeface="Calibri"/>
                        </a:rPr>
                        <a:t> </a:t>
                      </a:r>
                      <a:r>
                        <a:rPr sz="1100" b="1" dirty="0">
                          <a:latin typeface="Calibri"/>
                          <a:cs typeface="Calibri"/>
                        </a:rPr>
                        <a:t>re-cast;</a:t>
                      </a:r>
                      <a:r>
                        <a:rPr sz="1100" b="1" spc="95" dirty="0">
                          <a:latin typeface="Calibri"/>
                          <a:cs typeface="Calibri"/>
                        </a:rPr>
                        <a:t> </a:t>
                      </a:r>
                      <a:r>
                        <a:rPr sz="1100" b="1" dirty="0">
                          <a:latin typeface="Calibri"/>
                          <a:cs typeface="Calibri"/>
                        </a:rPr>
                        <a:t>however,</a:t>
                      </a:r>
                      <a:r>
                        <a:rPr sz="1100" b="1" spc="85" dirty="0">
                          <a:latin typeface="Calibri"/>
                          <a:cs typeface="Calibri"/>
                        </a:rPr>
                        <a:t> </a:t>
                      </a:r>
                      <a:r>
                        <a:rPr sz="1100" b="1" dirty="0">
                          <a:latin typeface="Calibri"/>
                          <a:cs typeface="Calibri"/>
                        </a:rPr>
                        <a:t>as</a:t>
                      </a:r>
                      <a:r>
                        <a:rPr sz="1100" b="1" spc="80" dirty="0">
                          <a:latin typeface="Calibri"/>
                          <a:cs typeface="Calibri"/>
                        </a:rPr>
                        <a:t> </a:t>
                      </a:r>
                      <a:r>
                        <a:rPr sz="1100" b="1" dirty="0">
                          <a:latin typeface="Calibri"/>
                          <a:cs typeface="Calibri"/>
                        </a:rPr>
                        <a:t>there</a:t>
                      </a:r>
                      <a:r>
                        <a:rPr sz="1100" b="1" spc="85" dirty="0">
                          <a:latin typeface="Calibri"/>
                          <a:cs typeface="Calibri"/>
                        </a:rPr>
                        <a:t> </a:t>
                      </a:r>
                      <a:r>
                        <a:rPr sz="1100" b="1" dirty="0">
                          <a:latin typeface="Calibri"/>
                          <a:cs typeface="Calibri"/>
                        </a:rPr>
                        <a:t>was</a:t>
                      </a:r>
                      <a:r>
                        <a:rPr sz="1100" b="1" spc="95" dirty="0">
                          <a:latin typeface="Calibri"/>
                          <a:cs typeface="Calibri"/>
                        </a:rPr>
                        <a:t> </a:t>
                      </a:r>
                      <a:r>
                        <a:rPr sz="1100" b="1" dirty="0">
                          <a:latin typeface="Calibri"/>
                          <a:cs typeface="Calibri"/>
                        </a:rPr>
                        <a:t>no</a:t>
                      </a:r>
                      <a:r>
                        <a:rPr sz="1100" b="1" spc="80" dirty="0">
                          <a:latin typeface="Calibri"/>
                          <a:cs typeface="Calibri"/>
                        </a:rPr>
                        <a:t> </a:t>
                      </a:r>
                      <a:r>
                        <a:rPr sz="1100" b="1" dirty="0">
                          <a:latin typeface="Calibri"/>
                          <a:cs typeface="Calibri"/>
                        </a:rPr>
                        <a:t>NCR</a:t>
                      </a:r>
                      <a:r>
                        <a:rPr sz="1100" b="1" spc="90" dirty="0">
                          <a:latin typeface="Calibri"/>
                          <a:cs typeface="Calibri"/>
                        </a:rPr>
                        <a:t> </a:t>
                      </a:r>
                      <a:r>
                        <a:rPr sz="1100" b="1" dirty="0">
                          <a:latin typeface="Calibri"/>
                          <a:cs typeface="Calibri"/>
                        </a:rPr>
                        <a:t>process</a:t>
                      </a:r>
                      <a:r>
                        <a:rPr sz="1100" b="1" spc="80" dirty="0">
                          <a:latin typeface="Calibri"/>
                          <a:cs typeface="Calibri"/>
                        </a:rPr>
                        <a:t> </a:t>
                      </a:r>
                      <a:r>
                        <a:rPr sz="1100" b="1" dirty="0">
                          <a:latin typeface="Calibri"/>
                          <a:cs typeface="Calibri"/>
                        </a:rPr>
                        <a:t>in</a:t>
                      </a:r>
                      <a:r>
                        <a:rPr sz="1100" b="1" spc="85" dirty="0">
                          <a:latin typeface="Calibri"/>
                          <a:cs typeface="Calibri"/>
                        </a:rPr>
                        <a:t> </a:t>
                      </a:r>
                      <a:r>
                        <a:rPr sz="1100" b="1" dirty="0">
                          <a:latin typeface="Calibri"/>
                          <a:cs typeface="Calibri"/>
                        </a:rPr>
                        <a:t>place,</a:t>
                      </a:r>
                      <a:r>
                        <a:rPr sz="1100" b="1" spc="80" dirty="0">
                          <a:latin typeface="Calibri"/>
                          <a:cs typeface="Calibri"/>
                        </a:rPr>
                        <a:t> </a:t>
                      </a:r>
                      <a:r>
                        <a:rPr sz="1100" b="1" spc="-25" dirty="0">
                          <a:latin typeface="Calibri"/>
                          <a:cs typeface="Calibri"/>
                        </a:rPr>
                        <a:t>the </a:t>
                      </a:r>
                      <a:r>
                        <a:rPr sz="1100" b="1" dirty="0">
                          <a:latin typeface="Calibri"/>
                          <a:cs typeface="Calibri"/>
                        </a:rPr>
                        <a:t>defect</a:t>
                      </a:r>
                      <a:r>
                        <a:rPr sz="1100" b="1" spc="-5" dirty="0">
                          <a:latin typeface="Calibri"/>
                          <a:cs typeface="Calibri"/>
                        </a:rPr>
                        <a:t> </a:t>
                      </a:r>
                      <a:r>
                        <a:rPr sz="1100" b="1" dirty="0">
                          <a:latin typeface="Calibri"/>
                          <a:cs typeface="Calibri"/>
                        </a:rPr>
                        <a:t>was not</a:t>
                      </a:r>
                      <a:r>
                        <a:rPr sz="1100" b="1" spc="10" dirty="0">
                          <a:latin typeface="Calibri"/>
                          <a:cs typeface="Calibri"/>
                        </a:rPr>
                        <a:t> </a:t>
                      </a:r>
                      <a:r>
                        <a:rPr sz="1100" b="1" dirty="0">
                          <a:latin typeface="Calibri"/>
                          <a:cs typeface="Calibri"/>
                        </a:rPr>
                        <a:t>formally</a:t>
                      </a:r>
                      <a:r>
                        <a:rPr sz="1100" b="1" spc="-5" dirty="0">
                          <a:latin typeface="Calibri"/>
                          <a:cs typeface="Calibri"/>
                        </a:rPr>
                        <a:t> </a:t>
                      </a:r>
                      <a:r>
                        <a:rPr sz="1100" b="1" dirty="0">
                          <a:latin typeface="Calibri"/>
                          <a:cs typeface="Calibri"/>
                        </a:rPr>
                        <a:t>recorded,</a:t>
                      </a:r>
                      <a:r>
                        <a:rPr sz="1100" b="1" spc="-15" dirty="0">
                          <a:latin typeface="Calibri"/>
                          <a:cs typeface="Calibri"/>
                        </a:rPr>
                        <a:t> </a:t>
                      </a:r>
                      <a:r>
                        <a:rPr sz="1100" b="1" dirty="0">
                          <a:latin typeface="Calibri"/>
                          <a:cs typeface="Calibri"/>
                        </a:rPr>
                        <a:t>and</a:t>
                      </a:r>
                      <a:r>
                        <a:rPr sz="1100" b="1" spc="-10" dirty="0">
                          <a:latin typeface="Calibri"/>
                          <a:cs typeface="Calibri"/>
                        </a:rPr>
                        <a:t> </a:t>
                      </a:r>
                      <a:r>
                        <a:rPr sz="1100" b="1" dirty="0">
                          <a:latin typeface="Calibri"/>
                          <a:cs typeface="Calibri"/>
                        </a:rPr>
                        <a:t>the associated</a:t>
                      </a:r>
                      <a:r>
                        <a:rPr sz="1100" b="1" spc="-10" dirty="0">
                          <a:latin typeface="Calibri"/>
                          <a:cs typeface="Calibri"/>
                        </a:rPr>
                        <a:t> </a:t>
                      </a:r>
                      <a:r>
                        <a:rPr sz="1100" b="1" dirty="0">
                          <a:latin typeface="Calibri"/>
                          <a:cs typeface="Calibri"/>
                        </a:rPr>
                        <a:t>penalty</a:t>
                      </a:r>
                      <a:r>
                        <a:rPr sz="1100" b="1" spc="-10" dirty="0">
                          <a:latin typeface="Calibri"/>
                          <a:cs typeface="Calibri"/>
                        </a:rPr>
                        <a:t> </a:t>
                      </a:r>
                      <a:r>
                        <a:rPr sz="1100" b="1" dirty="0">
                          <a:latin typeface="Calibri"/>
                          <a:cs typeface="Calibri"/>
                        </a:rPr>
                        <a:t>should not</a:t>
                      </a:r>
                      <a:r>
                        <a:rPr sz="1100" b="1" spc="15" dirty="0">
                          <a:latin typeface="Calibri"/>
                          <a:cs typeface="Calibri"/>
                        </a:rPr>
                        <a:t> </a:t>
                      </a:r>
                      <a:r>
                        <a:rPr sz="1100" b="1" dirty="0">
                          <a:latin typeface="Calibri"/>
                          <a:cs typeface="Calibri"/>
                        </a:rPr>
                        <a:t>be</a:t>
                      </a:r>
                      <a:r>
                        <a:rPr sz="1100" b="1" spc="-10" dirty="0">
                          <a:latin typeface="Calibri"/>
                          <a:cs typeface="Calibri"/>
                        </a:rPr>
                        <a:t> </a:t>
                      </a:r>
                      <a:r>
                        <a:rPr sz="1100" b="1" dirty="0">
                          <a:latin typeface="Calibri"/>
                          <a:cs typeface="Calibri"/>
                        </a:rPr>
                        <a:t>imposed</a:t>
                      </a:r>
                      <a:r>
                        <a:rPr sz="1100" b="1" spc="15" dirty="0">
                          <a:latin typeface="Calibri"/>
                          <a:cs typeface="Calibri"/>
                        </a:rPr>
                        <a:t> </a:t>
                      </a:r>
                      <a:r>
                        <a:rPr sz="1100" b="1" dirty="0">
                          <a:latin typeface="Calibri"/>
                          <a:cs typeface="Calibri"/>
                        </a:rPr>
                        <a:t>on</a:t>
                      </a:r>
                      <a:r>
                        <a:rPr sz="1100" b="1" spc="-15" dirty="0">
                          <a:latin typeface="Calibri"/>
                          <a:cs typeface="Calibri"/>
                        </a:rPr>
                        <a:t> </a:t>
                      </a:r>
                      <a:r>
                        <a:rPr sz="1100" b="1" dirty="0">
                          <a:latin typeface="Calibri"/>
                          <a:cs typeface="Calibri"/>
                        </a:rPr>
                        <a:t>the</a:t>
                      </a:r>
                      <a:r>
                        <a:rPr sz="1100" b="1" spc="5" dirty="0">
                          <a:latin typeface="Calibri"/>
                          <a:cs typeface="Calibri"/>
                        </a:rPr>
                        <a:t> </a:t>
                      </a:r>
                      <a:r>
                        <a:rPr sz="1100" b="1" spc="-10" dirty="0" smtClean="0">
                          <a:latin typeface="Calibri"/>
                          <a:cs typeface="Calibri"/>
                        </a:rPr>
                        <a:t>contractor.</a:t>
                      </a:r>
                      <a:endParaRPr sz="1100" dirty="0" smtClean="0">
                        <a:latin typeface="Calibri"/>
                        <a:cs typeface="Calibri"/>
                      </a:endParaRPr>
                    </a:p>
                    <a:p>
                      <a:pPr marL="1231265" marR="781050" indent="-707390">
                        <a:lnSpc>
                          <a:spcPct val="122400"/>
                        </a:lnSpc>
                        <a:tabLst>
                          <a:tab pos="4835525" algn="l"/>
                          <a:tab pos="4916170" algn="l"/>
                        </a:tabLst>
                      </a:pPr>
                      <a:endParaRPr lang="en-US" sz="1100" b="0" dirty="0" smtClean="0">
                        <a:latin typeface="Times New Roman"/>
                        <a:cs typeface="Times New Roman"/>
                      </a:endParaRPr>
                    </a:p>
                    <a:p>
                      <a:pPr marL="1231265" marR="781050" indent="-707390">
                        <a:lnSpc>
                          <a:spcPct val="122400"/>
                        </a:lnSpc>
                        <a:tabLst>
                          <a:tab pos="4835525" algn="l"/>
                          <a:tab pos="4916170" algn="l"/>
                        </a:tabLst>
                      </a:pPr>
                      <a:r>
                        <a:rPr sz="800" b="1" dirty="0" smtClean="0">
                          <a:latin typeface="Verdana"/>
                          <a:cs typeface="Verdana"/>
                        </a:rPr>
                        <a:t>Rework</a:t>
                      </a:r>
                      <a:r>
                        <a:rPr sz="800" b="1" spc="95" dirty="0" smtClean="0">
                          <a:latin typeface="Verdana"/>
                          <a:cs typeface="Verdana"/>
                        </a:rPr>
                        <a:t> </a:t>
                      </a:r>
                      <a:r>
                        <a:rPr sz="800" b="1" dirty="0" smtClean="0">
                          <a:latin typeface="Verdana"/>
                          <a:cs typeface="Verdana"/>
                        </a:rPr>
                        <a:t>and</a:t>
                      </a:r>
                      <a:r>
                        <a:rPr sz="800" b="1" spc="75" dirty="0" smtClean="0">
                          <a:latin typeface="Verdana"/>
                          <a:cs typeface="Verdana"/>
                        </a:rPr>
                        <a:t> </a:t>
                      </a:r>
                      <a:r>
                        <a:rPr sz="800" b="1" dirty="0" smtClean="0">
                          <a:latin typeface="Verdana"/>
                          <a:cs typeface="Verdana"/>
                        </a:rPr>
                        <a:t>cover</a:t>
                      </a:r>
                      <a:r>
                        <a:rPr sz="800" b="1" spc="100" dirty="0" smtClean="0">
                          <a:latin typeface="Verdana"/>
                          <a:cs typeface="Verdana"/>
                        </a:rPr>
                        <a:t> </a:t>
                      </a:r>
                      <a:r>
                        <a:rPr sz="800" b="1" dirty="0" smtClean="0">
                          <a:latin typeface="Verdana"/>
                          <a:cs typeface="Verdana"/>
                        </a:rPr>
                        <a:t>with</a:t>
                      </a:r>
                      <a:r>
                        <a:rPr sz="800" b="1" spc="405" dirty="0" smtClean="0">
                          <a:latin typeface="Verdana"/>
                          <a:cs typeface="Verdana"/>
                        </a:rPr>
                        <a:t> </a:t>
                      </a:r>
                      <a:r>
                        <a:rPr sz="800" b="1" spc="-10" dirty="0" smtClean="0">
                          <a:latin typeface="Verdana"/>
                          <a:cs typeface="Verdana"/>
                        </a:rPr>
                        <a:t>mortar</a:t>
                      </a:r>
                      <a:r>
                        <a:rPr lang="en-US" sz="800" b="1" spc="0" baseline="0" dirty="0" smtClean="0">
                          <a:latin typeface="Verdana"/>
                          <a:cs typeface="Verdana"/>
                        </a:rPr>
                        <a:t>                                                      </a:t>
                      </a:r>
                      <a:r>
                        <a:rPr sz="1100" b="1" baseline="-9803" dirty="0" smtClean="0">
                          <a:latin typeface="Verdana"/>
                          <a:cs typeface="Verdana"/>
                        </a:rPr>
                        <a:t>Irregular</a:t>
                      </a:r>
                      <a:r>
                        <a:rPr sz="1100" b="1" spc="202" baseline="-9803" dirty="0" smtClean="0">
                          <a:latin typeface="Verdana"/>
                          <a:cs typeface="Verdana"/>
                        </a:rPr>
                        <a:t> </a:t>
                      </a:r>
                      <a:r>
                        <a:rPr sz="1100" b="1" baseline="-9803" dirty="0" smtClean="0">
                          <a:latin typeface="Verdana"/>
                          <a:cs typeface="Verdana"/>
                        </a:rPr>
                        <a:t>shape</a:t>
                      </a:r>
                      <a:r>
                        <a:rPr sz="1100" b="1" spc="202" baseline="-9803" dirty="0" smtClean="0">
                          <a:latin typeface="Verdana"/>
                          <a:cs typeface="Verdana"/>
                        </a:rPr>
                        <a:t> </a:t>
                      </a:r>
                      <a:r>
                        <a:rPr sz="1100" b="1" baseline="-9803" dirty="0" smtClean="0">
                          <a:latin typeface="Verdana"/>
                          <a:cs typeface="Verdana"/>
                        </a:rPr>
                        <a:t>due</a:t>
                      </a:r>
                      <a:r>
                        <a:rPr sz="1100" b="1" spc="157" baseline="-9803" dirty="0" smtClean="0">
                          <a:latin typeface="Verdana"/>
                          <a:cs typeface="Verdana"/>
                        </a:rPr>
                        <a:t> </a:t>
                      </a:r>
                      <a:r>
                        <a:rPr sz="1100" b="1" spc="-37" baseline="-9803" dirty="0" smtClean="0">
                          <a:latin typeface="Verdana"/>
                          <a:cs typeface="Verdana"/>
                        </a:rPr>
                        <a:t>to </a:t>
                      </a:r>
                      <a:r>
                        <a:rPr sz="1100" b="1" baseline="9803" dirty="0" smtClean="0">
                          <a:latin typeface="Verdana"/>
                          <a:cs typeface="Verdana"/>
                        </a:rPr>
                        <a:t>is</a:t>
                      </a:r>
                      <a:r>
                        <a:rPr sz="1100" b="1" spc="60" baseline="9803" dirty="0" smtClean="0">
                          <a:latin typeface="Verdana"/>
                          <a:cs typeface="Verdana"/>
                        </a:rPr>
                        <a:t> </a:t>
                      </a:r>
                      <a:r>
                        <a:rPr sz="1100" b="1" spc="-15" baseline="9803" dirty="0" smtClean="0">
                          <a:latin typeface="Verdana"/>
                          <a:cs typeface="Verdana"/>
                        </a:rPr>
                        <a:t>visible</a:t>
                      </a:r>
                      <a:r>
                        <a:rPr sz="1100" b="1" baseline="9803" dirty="0" smtClean="0">
                          <a:latin typeface="Verdana"/>
                          <a:cs typeface="Verdana"/>
                        </a:rPr>
                        <a:t>		</a:t>
                      </a:r>
                      <a:r>
                        <a:rPr sz="800" b="1" dirty="0" smtClean="0">
                          <a:latin typeface="Verdana"/>
                          <a:cs typeface="Verdana"/>
                        </a:rPr>
                        <a:t>improper</a:t>
                      </a:r>
                      <a:r>
                        <a:rPr sz="800" b="1" spc="125" dirty="0" smtClean="0">
                          <a:latin typeface="Verdana"/>
                          <a:cs typeface="Verdana"/>
                        </a:rPr>
                        <a:t> </a:t>
                      </a:r>
                      <a:r>
                        <a:rPr sz="800" b="1" spc="-10" dirty="0" smtClean="0">
                          <a:latin typeface="Verdana"/>
                          <a:cs typeface="Verdana"/>
                        </a:rPr>
                        <a:t>shuttering</a:t>
                      </a:r>
                      <a:endParaRPr sz="800" dirty="0" smtClean="0">
                        <a:latin typeface="Verdana"/>
                        <a:cs typeface="Verdana"/>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pPr>
                      <a:endParaRPr sz="800" dirty="0">
                        <a:latin typeface="Times New Roman"/>
                        <a:cs typeface="Times New Roman"/>
                      </a:endParaRPr>
                    </a:p>
                    <a:p>
                      <a:pPr>
                        <a:lnSpc>
                          <a:spcPct val="100000"/>
                        </a:lnSpc>
                        <a:spcBef>
                          <a:spcPts val="580"/>
                        </a:spcBef>
                      </a:pPr>
                      <a:endParaRPr sz="800" dirty="0">
                        <a:latin typeface="Times New Roman"/>
                        <a:cs typeface="Times New Roman"/>
                      </a:endParaRPr>
                    </a:p>
                    <a:p>
                      <a:pPr marR="243204" algn="ctr">
                        <a:lnSpc>
                          <a:spcPct val="100000"/>
                        </a:lnSpc>
                        <a:spcBef>
                          <a:spcPts val="5"/>
                        </a:spcBef>
                      </a:pPr>
                      <a:r>
                        <a:rPr sz="1100" b="1" dirty="0">
                          <a:latin typeface="Calibri"/>
                          <a:cs typeface="Calibri"/>
                        </a:rPr>
                        <a:t>Structural</a:t>
                      </a:r>
                      <a:r>
                        <a:rPr sz="1100" b="1" spc="15" dirty="0">
                          <a:latin typeface="Calibri"/>
                          <a:cs typeface="Calibri"/>
                        </a:rPr>
                        <a:t> </a:t>
                      </a:r>
                      <a:r>
                        <a:rPr sz="1100" b="1" dirty="0">
                          <a:latin typeface="Calibri"/>
                          <a:cs typeface="Calibri"/>
                        </a:rPr>
                        <a:t>deformation, segregation</a:t>
                      </a:r>
                      <a:r>
                        <a:rPr sz="1100" b="1" spc="-25" dirty="0">
                          <a:latin typeface="Calibri"/>
                          <a:cs typeface="Calibri"/>
                        </a:rPr>
                        <a:t> </a:t>
                      </a:r>
                      <a:r>
                        <a:rPr sz="1100" b="1" dirty="0">
                          <a:latin typeface="Calibri"/>
                          <a:cs typeface="Calibri"/>
                        </a:rPr>
                        <a:t>and</a:t>
                      </a:r>
                      <a:r>
                        <a:rPr sz="1100" b="1" spc="-10" dirty="0">
                          <a:latin typeface="Calibri"/>
                          <a:cs typeface="Calibri"/>
                        </a:rPr>
                        <a:t> </a:t>
                      </a:r>
                      <a:r>
                        <a:rPr sz="1100" b="1" dirty="0">
                          <a:latin typeface="Calibri"/>
                          <a:cs typeface="Calibri"/>
                        </a:rPr>
                        <a:t>irregularity</a:t>
                      </a:r>
                      <a:r>
                        <a:rPr sz="1100" b="1" spc="-5" dirty="0">
                          <a:latin typeface="Calibri"/>
                          <a:cs typeface="Calibri"/>
                        </a:rPr>
                        <a:t> </a:t>
                      </a:r>
                      <a:r>
                        <a:rPr sz="1100" b="1" spc="-10" dirty="0">
                          <a:latin typeface="Calibri"/>
                          <a:cs typeface="Calibri"/>
                        </a:rPr>
                        <a:t>observed</a:t>
                      </a:r>
                      <a:endParaRPr sz="1100" dirty="0">
                        <a:latin typeface="Calibri"/>
                        <a:cs typeface="Calibri"/>
                      </a:endParaRPr>
                    </a:p>
                  </a:txBody>
                  <a:tcPr marL="0" marR="0" marT="36979"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118222">
                <a:tc>
                  <a:txBody>
                    <a:bodyPr/>
                    <a:lstStyle/>
                    <a:p>
                      <a:pPr>
                        <a:lnSpc>
                          <a:spcPct val="100000"/>
                        </a:lnSpc>
                      </a:pPr>
                      <a:endParaRPr sz="6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6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169209">
                <a:tc>
                  <a:txBody>
                    <a:bodyPr/>
                    <a:lstStyle/>
                    <a:p>
                      <a:pPr marL="106680">
                        <a:lnSpc>
                          <a:spcPts val="930"/>
                        </a:lnSpc>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944"/>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108696">
                <a:tc>
                  <a:txBody>
                    <a:bodyPr/>
                    <a:lstStyle/>
                    <a:p>
                      <a:pPr>
                        <a:lnSpc>
                          <a:spcPct val="100000"/>
                        </a:lnSpc>
                      </a:pPr>
                      <a:endParaRPr sz="5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346822">
                <a:tc>
                  <a:txBody>
                    <a:bodyPr/>
                    <a:lstStyle/>
                    <a:p>
                      <a:pPr marL="106680">
                        <a:lnSpc>
                          <a:spcPts val="969"/>
                        </a:lnSpc>
                      </a:pPr>
                      <a:r>
                        <a:rPr sz="1100" dirty="0">
                          <a:solidFill>
                            <a:srgbClr val="FFFFFF"/>
                          </a:solidFill>
                          <a:latin typeface="Calibri"/>
                          <a:cs typeface="Calibri"/>
                        </a:rPr>
                        <a:t>Controls </a:t>
                      </a:r>
                      <a:r>
                        <a:rPr sz="1100" spc="-25" dirty="0">
                          <a:solidFill>
                            <a:srgbClr val="FFFFFF"/>
                          </a:solidFill>
                          <a:latin typeface="Calibri"/>
                          <a:cs typeface="Calibri"/>
                        </a:rPr>
                        <a:t>In-</a:t>
                      </a:r>
                      <a:endParaRPr sz="1100">
                        <a:latin typeface="Calibri"/>
                        <a:cs typeface="Calibri"/>
                      </a:endParaRPr>
                    </a:p>
                    <a:p>
                      <a:pPr marL="106680">
                        <a:lnSpc>
                          <a:spcPct val="100000"/>
                        </a:lnSpc>
                        <a:spcBef>
                          <a:spcPts val="20"/>
                        </a:spcBef>
                      </a:pPr>
                      <a:r>
                        <a:rPr sz="1100" spc="-10" dirty="0">
                          <a:solidFill>
                            <a:srgbClr val="FFFFFF"/>
                          </a:solidFill>
                          <a:latin typeface="Calibri"/>
                          <a:cs typeface="Calibri"/>
                        </a:rPr>
                        <a:t>effectiveness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63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96371">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370915">
                <a:tc>
                  <a:txBody>
                    <a:bodyPr/>
                    <a:lstStyle/>
                    <a:p>
                      <a:pPr marL="106680">
                        <a:lnSpc>
                          <a:spcPts val="1135"/>
                        </a:lnSpc>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a:t>
                      </a:r>
                      <a:endParaRPr sz="1100">
                        <a:latin typeface="Calibri"/>
                        <a:cs typeface="Calibri"/>
                      </a:endParaRPr>
                    </a:p>
                    <a:p>
                      <a:pPr marL="106680">
                        <a:lnSpc>
                          <a:spcPct val="100000"/>
                        </a:lnSpc>
                        <a:spcBef>
                          <a:spcPts val="25"/>
                        </a:spcBef>
                      </a:pPr>
                      <a:r>
                        <a:rPr sz="1100" spc="-10" dirty="0">
                          <a:solidFill>
                            <a:srgbClr val="FFFFFF"/>
                          </a:solidFill>
                          <a:latin typeface="Calibri"/>
                          <a:cs typeface="Calibri"/>
                        </a:rPr>
                        <a:t>Compliance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79001">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07869">
                <a:tc>
                  <a:txBody>
                    <a:bodyPr/>
                    <a:lstStyle/>
                    <a:p>
                      <a:pPr marL="106680">
                        <a:lnSpc>
                          <a:spcPts val="1280"/>
                        </a:lnSpc>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290"/>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69476">
                <a:tc>
                  <a:txBody>
                    <a:bodyPr/>
                    <a:lstStyle/>
                    <a:p>
                      <a:pPr>
                        <a:lnSpc>
                          <a:spcPct val="100000"/>
                        </a:lnSpc>
                      </a:pPr>
                      <a:endParaRPr sz="3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3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17393">
                <a:tc>
                  <a:txBody>
                    <a:bodyPr/>
                    <a:lstStyle/>
                    <a:p>
                      <a:pPr marL="106680">
                        <a:lnSpc>
                          <a:spcPts val="1365"/>
                        </a:lnSpc>
                      </a:pPr>
                      <a:r>
                        <a:rPr sz="1100" spc="-10" dirty="0">
                          <a:solidFill>
                            <a:srgbClr val="FFFFFF"/>
                          </a:solidFill>
                          <a:latin typeface="Calibri"/>
                          <a:cs typeface="Calibri"/>
                        </a:rPr>
                        <a:t>Improvement</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400"/>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58831">
                <a:tc gridSpan="2">
                  <a:txBody>
                    <a:bodyPr/>
                    <a:lstStyle/>
                    <a:p>
                      <a:pPr>
                        <a:lnSpc>
                          <a:spcPct val="100000"/>
                        </a:lnSpc>
                      </a:pPr>
                      <a:endParaRPr sz="2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52693">
                <a:tc gridSpan="2">
                  <a:txBody>
                    <a:bodyPr/>
                    <a:lstStyle/>
                    <a:p>
                      <a:pPr marL="106680">
                        <a:lnSpc>
                          <a:spcPts val="1460"/>
                        </a:lnSpc>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2949">
                <a:tc>
                  <a:txBody>
                    <a:bodyPr/>
                    <a:lstStyle/>
                    <a:p>
                      <a:pPr marL="106680">
                        <a:lnSpc>
                          <a:spcPct val="100000"/>
                        </a:lnSpc>
                        <a:spcBef>
                          <a:spcPts val="210"/>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23532"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2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4653"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49356">
                <a:tc>
                  <a:txBody>
                    <a:bodyPr/>
                    <a:lstStyle/>
                    <a:p>
                      <a:pPr marL="106680" marR="677545">
                        <a:lnSpc>
                          <a:spcPct val="101499"/>
                        </a:lnSpc>
                        <a:spcBef>
                          <a:spcPts val="180"/>
                        </a:spcBef>
                      </a:pPr>
                      <a:r>
                        <a:rPr sz="1100" spc="-10" dirty="0">
                          <a:solidFill>
                            <a:srgbClr val="FFFFFF"/>
                          </a:solidFill>
                          <a:latin typeface="Calibri"/>
                          <a:cs typeface="Calibri"/>
                        </a:rPr>
                        <a:t>Operating ineffectiveness</a:t>
                      </a:r>
                      <a:endParaRPr sz="1100" dirty="0">
                        <a:latin typeface="Calibri"/>
                        <a:cs typeface="Calibri"/>
                      </a:endParaRPr>
                    </a:p>
                  </a:txBody>
                  <a:tcPr marL="0" marR="0" marT="20171"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03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154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2388">
                <a:tc>
                  <a:txBody>
                    <a:bodyPr/>
                    <a:lstStyle/>
                    <a:p>
                      <a:pPr marL="106680">
                        <a:lnSpc>
                          <a:spcPct val="100000"/>
                        </a:lnSpc>
                        <a:spcBef>
                          <a:spcPts val="30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34178"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a:txBody>
                    <a:bodyPr/>
                    <a:lstStyle/>
                    <a:p>
                      <a:pPr algn="ctr">
                        <a:lnSpc>
                          <a:spcPct val="100000"/>
                        </a:lnSpc>
                        <a:spcBef>
                          <a:spcPts val="32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35859"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2949">
                <a:tc gridSpan="2">
                  <a:txBody>
                    <a:bodyPr/>
                    <a:lstStyle/>
                    <a:p>
                      <a:pPr marL="106680">
                        <a:lnSpc>
                          <a:spcPct val="100000"/>
                        </a:lnSpc>
                        <a:spcBef>
                          <a:spcPts val="355"/>
                        </a:spcBef>
                      </a:pPr>
                      <a:r>
                        <a:rPr sz="1100" b="1" spc="-10" dirty="0">
                          <a:solidFill>
                            <a:srgbClr val="FFFFFF"/>
                          </a:solidFill>
                          <a:latin typeface="Calibri"/>
                          <a:cs typeface="Calibri"/>
                        </a:rPr>
                        <a:t>Remediation</a:t>
                      </a:r>
                      <a:endParaRPr sz="1100">
                        <a:latin typeface="Calibri"/>
                        <a:cs typeface="Calibri"/>
                      </a:endParaRPr>
                    </a:p>
                  </a:txBody>
                  <a:tcPr marL="0" marR="0" marT="39781" marB="0">
                    <a:lnL w="38100">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49356">
                <a:tc>
                  <a:txBody>
                    <a:bodyPr/>
                    <a:lstStyle/>
                    <a:p>
                      <a:pPr marL="106680" marR="394335">
                        <a:lnSpc>
                          <a:spcPct val="101499"/>
                        </a:lnSpc>
                        <a:spcBef>
                          <a:spcPts val="32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6419" marB="0">
                    <a:lnL w="38100">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a:txBody>
                    <a:bodyPr/>
                    <a:lstStyle/>
                    <a:p>
                      <a:pPr>
                        <a:lnSpc>
                          <a:spcPct val="100000"/>
                        </a:lnSpc>
                      </a:pPr>
                      <a:endParaRPr sz="10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2388">
                <a:tc>
                  <a:txBody>
                    <a:bodyPr/>
                    <a:lstStyle/>
                    <a:p>
                      <a:pPr marL="106680">
                        <a:lnSpc>
                          <a:spcPct val="100000"/>
                        </a:lnSpc>
                        <a:spcBef>
                          <a:spcPts val="450"/>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50426"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a:txBody>
                    <a:bodyPr/>
                    <a:lstStyle/>
                    <a:p>
                      <a:pPr algn="ctr">
                        <a:lnSpc>
                          <a:spcPct val="100000"/>
                        </a:lnSpc>
                        <a:spcBef>
                          <a:spcPts val="459"/>
                        </a:spcBef>
                      </a:pPr>
                      <a:r>
                        <a:rPr sz="1100" spc="615" dirty="0">
                          <a:solidFill>
                            <a:srgbClr val="FFFFFF"/>
                          </a:solidFill>
                          <a:latin typeface="Times New Roman"/>
                          <a:cs typeface="Times New Roman"/>
                        </a:rPr>
                        <a:t>u</a:t>
                      </a:r>
                      <a:endParaRPr sz="1100" dirty="0">
                        <a:latin typeface="Times New Roman"/>
                        <a:cs typeface="Times New Roman"/>
                      </a:endParaRPr>
                    </a:p>
                  </a:txBody>
                  <a:tcPr marL="0" marR="0" marT="51546"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2949">
                <a:tc>
                  <a:txBody>
                    <a:bodyPr/>
                    <a:lstStyle/>
                    <a:p>
                      <a:pPr marL="106680">
                        <a:lnSpc>
                          <a:spcPct val="100000"/>
                        </a:lnSpc>
                        <a:spcBef>
                          <a:spcPts val="500"/>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56029" marB="0">
                    <a:lnL w="38100">
                      <a:solidFill>
                        <a:srgbClr val="FFFFFF"/>
                      </a:solidFill>
                      <a:prstDash val="solid"/>
                    </a:lnL>
                    <a:lnR w="28575">
                      <a:solidFill>
                        <a:srgbClr val="FFFFFF"/>
                      </a:solidFill>
                      <a:prstDash val="solid"/>
                    </a:lnR>
                    <a:lnT w="57150">
                      <a:solidFill>
                        <a:srgbClr val="FFFFFF"/>
                      </a:solidFill>
                      <a:prstDash val="solid"/>
                    </a:lnT>
                    <a:lnB w="28575">
                      <a:solidFill>
                        <a:srgbClr val="FFFFFF"/>
                      </a:solidFill>
                      <a:prstDash val="solid"/>
                    </a:lnB>
                  </a:tcPr>
                </a:tc>
                <a:tc>
                  <a:txBody>
                    <a:bodyPr/>
                    <a:lstStyle/>
                    <a:p>
                      <a:pPr algn="ctr">
                        <a:lnSpc>
                          <a:spcPct val="100000"/>
                        </a:lnSpc>
                        <a:spcBef>
                          <a:spcPts val="5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9951" marB="0">
                    <a:lnL w="28575">
                      <a:solidFill>
                        <a:srgbClr val="FFFFFF"/>
                      </a:solidFill>
                      <a:prstDash val="solid"/>
                    </a:lnL>
                    <a:lnR w="28575">
                      <a:solidFill>
                        <a:srgbClr val="FFFFFF"/>
                      </a:solidFill>
                      <a:prstDash val="solid"/>
                    </a:lnR>
                    <a:lnT w="5715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8881">
                <a:tc>
                  <a:txBody>
                    <a:bodyPr/>
                    <a:lstStyle/>
                    <a:p>
                      <a:pPr marL="106680" marR="494665">
                        <a:lnSpc>
                          <a:spcPct val="101600"/>
                        </a:lnSpc>
                        <a:spcBef>
                          <a:spcPts val="515"/>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5771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37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535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636384">
                <a:tc>
                  <a:txBody>
                    <a:bodyPr/>
                    <a:lstStyle/>
                    <a:p>
                      <a:pPr marL="106680">
                        <a:lnSpc>
                          <a:spcPct val="100000"/>
                        </a:lnSpc>
                        <a:spcBef>
                          <a:spcPts val="60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67796"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620"/>
                        </a:spcBef>
                      </a:pPr>
                      <a:r>
                        <a:rPr sz="1100" spc="615" dirty="0">
                          <a:solidFill>
                            <a:srgbClr val="FFFFFF"/>
                          </a:solidFill>
                          <a:latin typeface="Times New Roman"/>
                          <a:cs typeface="Times New Roman"/>
                        </a:rPr>
                        <a:t>u</a:t>
                      </a:r>
                      <a:endParaRPr sz="1100" dirty="0">
                        <a:latin typeface="Times New Roman"/>
                        <a:cs typeface="Times New Roman"/>
                      </a:endParaRPr>
                    </a:p>
                  </a:txBody>
                  <a:tcPr marL="0" marR="0" marT="6947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4191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grpSp>
        <p:nvGrpSpPr>
          <p:cNvPr id="20" name="object 20"/>
          <p:cNvGrpSpPr/>
          <p:nvPr/>
        </p:nvGrpSpPr>
        <p:grpSpPr>
          <a:xfrm>
            <a:off x="6823364" y="208428"/>
            <a:ext cx="1416050" cy="172571"/>
            <a:chOff x="7505700" y="236219"/>
            <a:chExt cx="1557655" cy="195580"/>
          </a:xfrm>
        </p:grpSpPr>
        <p:sp>
          <p:nvSpPr>
            <p:cNvPr id="21" name="object 21"/>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22" name="object 22"/>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23" name="object 23"/>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24" name="object 24"/>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25" name="object 25"/>
          <p:cNvGrpSpPr/>
          <p:nvPr/>
        </p:nvGrpSpPr>
        <p:grpSpPr>
          <a:xfrm>
            <a:off x="8264236" y="208428"/>
            <a:ext cx="604405" cy="172571"/>
            <a:chOff x="9090659" y="236219"/>
            <a:chExt cx="664845" cy="195580"/>
          </a:xfrm>
        </p:grpSpPr>
        <p:sp>
          <p:nvSpPr>
            <p:cNvPr id="26" name="object 26"/>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27" name="object 27"/>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28" name="object 28"/>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29" name="object 29"/>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30" name="object 30"/>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31" name="object 31"/>
          <p:cNvGrpSpPr/>
          <p:nvPr/>
        </p:nvGrpSpPr>
        <p:grpSpPr>
          <a:xfrm>
            <a:off x="7674609" y="194983"/>
            <a:ext cx="1469736" cy="378758"/>
            <a:chOff x="8442070" y="220980"/>
            <a:chExt cx="1616710" cy="429259"/>
          </a:xfrm>
        </p:grpSpPr>
        <p:sp>
          <p:nvSpPr>
            <p:cNvPr id="32" name="object 32"/>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33" name="object 33"/>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sp>
          <p:nvSpPr>
            <p:cNvPr id="34" name="object 34"/>
            <p:cNvSpPr/>
            <p:nvPr/>
          </p:nvSpPr>
          <p:spPr>
            <a:xfrm>
              <a:off x="9739883" y="220980"/>
              <a:ext cx="318770" cy="289560"/>
            </a:xfrm>
            <a:custGeom>
              <a:avLst/>
              <a:gdLst/>
              <a:ahLst/>
              <a:cxnLst/>
              <a:rect l="l" t="t" r="r" b="b"/>
              <a:pathLst>
                <a:path w="318770" h="289559">
                  <a:moveTo>
                    <a:pt x="318516" y="289559"/>
                  </a:moveTo>
                  <a:lnTo>
                    <a:pt x="0" y="289559"/>
                  </a:lnTo>
                  <a:lnTo>
                    <a:pt x="0" y="0"/>
                  </a:lnTo>
                  <a:lnTo>
                    <a:pt x="318516" y="0"/>
                  </a:lnTo>
                  <a:lnTo>
                    <a:pt x="318516" y="289559"/>
                  </a:lnTo>
                  <a:close/>
                </a:path>
              </a:pathLst>
            </a:custGeom>
            <a:solidFill>
              <a:srgbClr val="FFFFD6"/>
            </a:solidFill>
          </p:spPr>
          <p:txBody>
            <a:bodyPr wrap="square" lIns="0" tIns="0" rIns="0" bIns="0" rtlCol="0"/>
            <a:lstStyle/>
            <a:p>
              <a:endParaRPr/>
            </a:p>
          </p:txBody>
        </p:sp>
      </p:grpSp>
      <p:sp>
        <p:nvSpPr>
          <p:cNvPr id="35" name="object 35"/>
          <p:cNvSpPr txBox="1"/>
          <p:nvPr/>
        </p:nvSpPr>
        <p:spPr>
          <a:xfrm>
            <a:off x="8856748" y="208998"/>
            <a:ext cx="342900" cy="215591"/>
          </a:xfrm>
          <a:prstGeom prst="rect">
            <a:avLst/>
          </a:prstGeom>
        </p:spPr>
        <p:txBody>
          <a:bodyPr vert="horz" wrap="square" lIns="0" tIns="15386" rIns="0" bIns="0" rtlCol="0">
            <a:spAutoFit/>
          </a:bodyPr>
          <a:lstStyle/>
          <a:p>
            <a:pPr marL="11397">
              <a:spcBef>
                <a:spcPts val="121"/>
              </a:spcBef>
            </a:pPr>
            <a:r>
              <a:rPr sz="1300" spc="-22" dirty="0">
                <a:latin typeface="Gadugi"/>
                <a:cs typeface="Gadugi"/>
              </a:rPr>
              <a:t>AC1</a:t>
            </a:r>
            <a:endParaRPr sz="1300">
              <a:latin typeface="Gadugi"/>
              <a:cs typeface="Gadugi"/>
            </a:endParaRPr>
          </a:p>
        </p:txBody>
      </p:sp>
      <p:sp>
        <p:nvSpPr>
          <p:cNvPr id="36" name="object 36"/>
          <p:cNvSpPr/>
          <p:nvPr/>
        </p:nvSpPr>
        <p:spPr>
          <a:xfrm>
            <a:off x="8857904" y="198343"/>
            <a:ext cx="286327" cy="247650"/>
          </a:xfrm>
          <a:custGeom>
            <a:avLst/>
            <a:gdLst/>
            <a:ahLst/>
            <a:cxnLst/>
            <a:rect l="l" t="t" r="r" b="b"/>
            <a:pathLst>
              <a:path w="314959" h="280670">
                <a:moveTo>
                  <a:pt x="314705" y="0"/>
                </a:moveTo>
                <a:lnTo>
                  <a:pt x="0" y="0"/>
                </a:lnTo>
                <a:lnTo>
                  <a:pt x="0" y="280416"/>
                </a:lnTo>
                <a:lnTo>
                  <a:pt x="314705" y="280416"/>
                </a:lnTo>
              </a:path>
            </a:pathLst>
          </a:custGeom>
          <a:ln w="7620">
            <a:solidFill>
              <a:srgbClr val="A3A000"/>
            </a:solidFill>
          </a:ln>
        </p:spPr>
        <p:txBody>
          <a:bodyPr wrap="square" lIns="0" tIns="0" rIns="0" bIns="0" rtlCol="0"/>
          <a:lstStyle/>
          <a:p>
            <a:endParaRPr/>
          </a:p>
        </p:txBody>
      </p:sp>
      <p:sp>
        <p:nvSpPr>
          <p:cNvPr id="37" name="object 37"/>
          <p:cNvSpPr/>
          <p:nvPr/>
        </p:nvSpPr>
        <p:spPr>
          <a:xfrm>
            <a:off x="0" y="87406"/>
            <a:ext cx="334241" cy="255494"/>
          </a:xfrm>
          <a:custGeom>
            <a:avLst/>
            <a:gdLst/>
            <a:ahLst/>
            <a:cxnLst/>
            <a:rect l="l" t="t" r="r" b="b"/>
            <a:pathLst>
              <a:path w="367665" h="289560">
                <a:moveTo>
                  <a:pt x="367284" y="289559"/>
                </a:moveTo>
                <a:lnTo>
                  <a:pt x="0" y="289559"/>
                </a:lnTo>
                <a:lnTo>
                  <a:pt x="0" y="0"/>
                </a:lnTo>
                <a:lnTo>
                  <a:pt x="367284" y="0"/>
                </a:lnTo>
                <a:lnTo>
                  <a:pt x="367284" y="289559"/>
                </a:lnTo>
                <a:close/>
              </a:path>
            </a:pathLst>
          </a:custGeom>
          <a:solidFill>
            <a:srgbClr val="FFFFD6"/>
          </a:solidFill>
        </p:spPr>
        <p:txBody>
          <a:bodyPr wrap="square" lIns="0" tIns="0" rIns="0" bIns="0" rtlCol="0"/>
          <a:lstStyle/>
          <a:p>
            <a:endParaRPr/>
          </a:p>
        </p:txBody>
      </p:sp>
      <p:sp>
        <p:nvSpPr>
          <p:cNvPr id="38" name="object 38"/>
          <p:cNvSpPr txBox="1"/>
          <p:nvPr/>
        </p:nvSpPr>
        <p:spPr>
          <a:xfrm>
            <a:off x="0" y="101422"/>
            <a:ext cx="325582" cy="215591"/>
          </a:xfrm>
          <a:prstGeom prst="rect">
            <a:avLst/>
          </a:prstGeom>
        </p:spPr>
        <p:txBody>
          <a:bodyPr vert="horz" wrap="square" lIns="0" tIns="15386" rIns="0" bIns="0" rtlCol="0">
            <a:spAutoFit/>
          </a:bodyPr>
          <a:lstStyle/>
          <a:p>
            <a:pPr>
              <a:spcBef>
                <a:spcPts val="121"/>
              </a:spcBef>
            </a:pPr>
            <a:r>
              <a:rPr sz="1300" spc="-22" dirty="0">
                <a:latin typeface="Gadugi"/>
                <a:cs typeface="Gadugi"/>
              </a:rPr>
              <a:t>AC2</a:t>
            </a:r>
            <a:endParaRPr sz="1300">
              <a:latin typeface="Gadugi"/>
              <a:cs typeface="Gadugi"/>
            </a:endParaRPr>
          </a:p>
        </p:txBody>
      </p:sp>
      <p:sp>
        <p:nvSpPr>
          <p:cNvPr id="39" name="object 39"/>
          <p:cNvSpPr/>
          <p:nvPr/>
        </p:nvSpPr>
        <p:spPr>
          <a:xfrm>
            <a:off x="0" y="90767"/>
            <a:ext cx="329045" cy="247650"/>
          </a:xfrm>
          <a:custGeom>
            <a:avLst/>
            <a:gdLst/>
            <a:ahLst/>
            <a:cxnLst/>
            <a:rect l="l" t="t" r="r" b="b"/>
            <a:pathLst>
              <a:path w="361950" h="280670">
                <a:moveTo>
                  <a:pt x="0" y="280416"/>
                </a:moveTo>
                <a:lnTo>
                  <a:pt x="361950" y="280416"/>
                </a:lnTo>
                <a:lnTo>
                  <a:pt x="361950" y="0"/>
                </a:lnTo>
                <a:lnTo>
                  <a:pt x="0" y="0"/>
                </a:lnTo>
              </a:path>
            </a:pathLst>
          </a:custGeom>
          <a:ln w="7620">
            <a:solidFill>
              <a:srgbClr val="A3A000"/>
            </a:solidFill>
          </a:ln>
        </p:spPr>
        <p:txBody>
          <a:bodyPr wrap="square" lIns="0" tIns="0" rIns="0" bIns="0" rtlCol="0"/>
          <a:lstStyle/>
          <a:p>
            <a:endParaRPr/>
          </a:p>
        </p:txBody>
      </p:sp>
      <p:sp>
        <p:nvSpPr>
          <p:cNvPr id="40" name="object 40"/>
          <p:cNvSpPr txBox="1"/>
          <p:nvPr/>
        </p:nvSpPr>
        <p:spPr>
          <a:xfrm>
            <a:off x="907011" y="6352027"/>
            <a:ext cx="5261841" cy="328344"/>
          </a:xfrm>
          <a:prstGeom prst="rect">
            <a:avLst/>
          </a:prstGeom>
        </p:spPr>
        <p:txBody>
          <a:bodyPr vert="horz" wrap="square" lIns="0" tIns="5129" rIns="0" bIns="0" rtlCol="0">
            <a:spAutoFit/>
          </a:bodyPr>
          <a:lstStyle/>
          <a:p>
            <a:pPr marL="11397">
              <a:spcBef>
                <a:spcPts val="40"/>
              </a:spcBef>
            </a:pPr>
            <a:r>
              <a:rPr sz="700" dirty="0">
                <a:solidFill>
                  <a:srgbClr val="445469"/>
                </a:solidFill>
                <a:latin typeface="Arial MT"/>
                <a:cs typeface="Arial MT"/>
              </a:rPr>
              <a:t>©</a:t>
            </a:r>
            <a:r>
              <a:rPr sz="700" spc="49" dirty="0">
                <a:solidFill>
                  <a:srgbClr val="445469"/>
                </a:solidFill>
                <a:latin typeface="Arial MT"/>
                <a:cs typeface="Arial MT"/>
              </a:rPr>
              <a:t> </a:t>
            </a:r>
            <a:r>
              <a:rPr sz="700" dirty="0">
                <a:solidFill>
                  <a:srgbClr val="445469"/>
                </a:solidFill>
                <a:latin typeface="Arial MT"/>
                <a:cs typeface="Arial MT"/>
              </a:rPr>
              <a:t>2025</a:t>
            </a:r>
            <a:r>
              <a:rPr sz="700" spc="45" dirty="0">
                <a:solidFill>
                  <a:srgbClr val="445469"/>
                </a:solidFill>
                <a:latin typeface="Arial MT"/>
                <a:cs typeface="Arial MT"/>
              </a:rPr>
              <a:t> </a:t>
            </a:r>
            <a:r>
              <a:rPr sz="700" dirty="0">
                <a:solidFill>
                  <a:srgbClr val="445469"/>
                </a:solidFill>
                <a:latin typeface="Arial MT"/>
                <a:cs typeface="Arial MT"/>
              </a:rPr>
              <a:t>Protiviti</a:t>
            </a:r>
            <a:r>
              <a:rPr sz="700" spc="31" dirty="0">
                <a:solidFill>
                  <a:srgbClr val="445469"/>
                </a:solidFill>
                <a:latin typeface="Arial MT"/>
                <a:cs typeface="Arial MT"/>
              </a:rPr>
              <a:t> </a:t>
            </a:r>
            <a:r>
              <a:rPr sz="700" dirty="0">
                <a:solidFill>
                  <a:srgbClr val="445469"/>
                </a:solidFill>
                <a:latin typeface="Arial MT"/>
                <a:cs typeface="Arial MT"/>
              </a:rPr>
              <a:t>India</a:t>
            </a:r>
            <a:r>
              <a:rPr sz="700" spc="45" dirty="0">
                <a:solidFill>
                  <a:srgbClr val="445469"/>
                </a:solidFill>
                <a:latin typeface="Arial MT"/>
                <a:cs typeface="Arial MT"/>
              </a:rPr>
              <a:t> </a:t>
            </a:r>
            <a:r>
              <a:rPr sz="700" dirty="0">
                <a:solidFill>
                  <a:srgbClr val="445469"/>
                </a:solidFill>
                <a:latin typeface="Arial MT"/>
                <a:cs typeface="Arial MT"/>
              </a:rPr>
              <a:t>Member</a:t>
            </a:r>
            <a:r>
              <a:rPr sz="700" spc="40" dirty="0">
                <a:solidFill>
                  <a:srgbClr val="445469"/>
                </a:solidFill>
                <a:latin typeface="Arial MT"/>
                <a:cs typeface="Arial MT"/>
              </a:rPr>
              <a:t> </a:t>
            </a:r>
            <a:r>
              <a:rPr sz="700" dirty="0">
                <a:solidFill>
                  <a:srgbClr val="445469"/>
                </a:solidFill>
                <a:latin typeface="Arial MT"/>
                <a:cs typeface="Arial MT"/>
              </a:rPr>
              <a:t>Private</a:t>
            </a:r>
            <a:r>
              <a:rPr sz="700" spc="45" dirty="0">
                <a:solidFill>
                  <a:srgbClr val="445469"/>
                </a:solidFill>
                <a:latin typeface="Arial MT"/>
                <a:cs typeface="Arial MT"/>
              </a:rPr>
              <a:t> </a:t>
            </a:r>
            <a:r>
              <a:rPr sz="700" spc="-9" dirty="0">
                <a:solidFill>
                  <a:srgbClr val="445469"/>
                </a:solidFill>
                <a:latin typeface="Arial MT"/>
                <a:cs typeface="Arial MT"/>
              </a:rPr>
              <a:t>Limited</a:t>
            </a:r>
            <a:endParaRPr sz="700">
              <a:latin typeface="Arial MT"/>
              <a:cs typeface="Arial MT"/>
            </a:endParaRPr>
          </a:p>
          <a:p>
            <a:pPr marL="11397">
              <a:spcBef>
                <a:spcPts val="22"/>
              </a:spcBef>
            </a:pPr>
            <a:r>
              <a:rPr sz="700" dirty="0">
                <a:solidFill>
                  <a:srgbClr val="445469"/>
                </a:solidFill>
                <a:latin typeface="Arial MT"/>
                <a:cs typeface="Arial MT"/>
              </a:rPr>
              <a:t>CONFIDENTIAL</a:t>
            </a:r>
            <a:r>
              <a:rPr sz="700" spc="22" dirty="0">
                <a:solidFill>
                  <a:srgbClr val="445469"/>
                </a:solidFill>
                <a:latin typeface="Arial MT"/>
                <a:cs typeface="Arial MT"/>
              </a:rPr>
              <a:t> </a:t>
            </a:r>
            <a:r>
              <a:rPr sz="700" dirty="0">
                <a:solidFill>
                  <a:srgbClr val="445469"/>
                </a:solidFill>
                <a:latin typeface="Arial MT"/>
                <a:cs typeface="Arial MT"/>
              </a:rPr>
              <a:t>:</a:t>
            </a:r>
            <a:r>
              <a:rPr sz="700" spc="67" dirty="0">
                <a:solidFill>
                  <a:srgbClr val="445469"/>
                </a:solidFill>
                <a:latin typeface="Arial MT"/>
                <a:cs typeface="Arial MT"/>
              </a:rPr>
              <a:t> </a:t>
            </a:r>
            <a:r>
              <a:rPr sz="700" dirty="0">
                <a:solidFill>
                  <a:srgbClr val="445469"/>
                </a:solidFill>
                <a:latin typeface="Arial MT"/>
                <a:cs typeface="Arial MT"/>
              </a:rPr>
              <a:t>This</a:t>
            </a:r>
            <a:r>
              <a:rPr sz="700" spc="18" dirty="0">
                <a:solidFill>
                  <a:srgbClr val="445469"/>
                </a:solidFill>
                <a:latin typeface="Arial MT"/>
                <a:cs typeface="Arial MT"/>
              </a:rPr>
              <a:t> </a:t>
            </a:r>
            <a:r>
              <a:rPr sz="700" dirty="0">
                <a:solidFill>
                  <a:srgbClr val="445469"/>
                </a:solidFill>
                <a:latin typeface="Arial MT"/>
                <a:cs typeface="Arial MT"/>
              </a:rPr>
              <a:t>document</a:t>
            </a:r>
            <a:r>
              <a:rPr sz="700" spc="4" dirty="0">
                <a:solidFill>
                  <a:srgbClr val="445469"/>
                </a:solidFill>
                <a:latin typeface="Arial MT"/>
                <a:cs typeface="Arial MT"/>
              </a:rPr>
              <a:t> </a:t>
            </a:r>
            <a:r>
              <a:rPr sz="700" dirty="0">
                <a:solidFill>
                  <a:srgbClr val="445469"/>
                </a:solidFill>
                <a:latin typeface="Arial MT"/>
                <a:cs typeface="Arial MT"/>
              </a:rPr>
              <a:t>is</a:t>
            </a:r>
            <a:r>
              <a:rPr sz="700" spc="67" dirty="0">
                <a:solidFill>
                  <a:srgbClr val="445469"/>
                </a:solidFill>
                <a:latin typeface="Arial MT"/>
                <a:cs typeface="Arial MT"/>
              </a:rPr>
              <a:t> </a:t>
            </a:r>
            <a:r>
              <a:rPr sz="700" dirty="0">
                <a:solidFill>
                  <a:srgbClr val="445469"/>
                </a:solidFill>
                <a:latin typeface="Arial MT"/>
                <a:cs typeface="Arial MT"/>
              </a:rPr>
              <a:t>for</a:t>
            </a:r>
            <a:r>
              <a:rPr sz="700" spc="58" dirty="0">
                <a:solidFill>
                  <a:srgbClr val="445469"/>
                </a:solidFill>
                <a:latin typeface="Arial MT"/>
                <a:cs typeface="Arial MT"/>
              </a:rPr>
              <a:t> </a:t>
            </a:r>
            <a:r>
              <a:rPr sz="700" dirty="0">
                <a:solidFill>
                  <a:srgbClr val="445469"/>
                </a:solidFill>
                <a:latin typeface="Arial MT"/>
                <a:cs typeface="Arial MT"/>
              </a:rPr>
              <a:t>your</a:t>
            </a:r>
            <a:r>
              <a:rPr sz="700" spc="54" dirty="0">
                <a:solidFill>
                  <a:srgbClr val="445469"/>
                </a:solidFill>
                <a:latin typeface="Arial MT"/>
                <a:cs typeface="Arial MT"/>
              </a:rPr>
              <a:t> </a:t>
            </a:r>
            <a:r>
              <a:rPr sz="700" dirty="0">
                <a:solidFill>
                  <a:srgbClr val="445469"/>
                </a:solidFill>
                <a:latin typeface="Arial MT"/>
                <a:cs typeface="Arial MT"/>
              </a:rPr>
              <a:t>organization's</a:t>
            </a:r>
            <a:r>
              <a:rPr sz="700" spc="31" dirty="0">
                <a:solidFill>
                  <a:srgbClr val="445469"/>
                </a:solidFill>
                <a:latin typeface="Arial MT"/>
                <a:cs typeface="Arial MT"/>
              </a:rPr>
              <a:t> </a:t>
            </a:r>
            <a:r>
              <a:rPr sz="700" dirty="0">
                <a:solidFill>
                  <a:srgbClr val="445469"/>
                </a:solidFill>
                <a:latin typeface="Arial MT"/>
                <a:cs typeface="Arial MT"/>
              </a:rPr>
              <a:t>internal</a:t>
            </a:r>
            <a:r>
              <a:rPr sz="700" spc="27" dirty="0">
                <a:solidFill>
                  <a:srgbClr val="445469"/>
                </a:solidFill>
                <a:latin typeface="Arial MT"/>
                <a:cs typeface="Arial MT"/>
              </a:rPr>
              <a:t> </a:t>
            </a:r>
            <a:r>
              <a:rPr sz="700" dirty="0">
                <a:solidFill>
                  <a:srgbClr val="445469"/>
                </a:solidFill>
                <a:latin typeface="Arial MT"/>
                <a:cs typeface="Arial MT"/>
              </a:rPr>
              <a:t>use</a:t>
            </a:r>
            <a:r>
              <a:rPr sz="700" spc="45" dirty="0">
                <a:solidFill>
                  <a:srgbClr val="445469"/>
                </a:solidFill>
                <a:latin typeface="Arial MT"/>
                <a:cs typeface="Arial MT"/>
              </a:rPr>
              <a:t> </a:t>
            </a:r>
            <a:r>
              <a:rPr sz="700" dirty="0">
                <a:solidFill>
                  <a:srgbClr val="445469"/>
                </a:solidFill>
                <a:latin typeface="Arial MT"/>
                <a:cs typeface="Arial MT"/>
              </a:rPr>
              <a:t>only</a:t>
            </a:r>
            <a:r>
              <a:rPr sz="700" spc="40" dirty="0">
                <a:solidFill>
                  <a:srgbClr val="445469"/>
                </a:solidFill>
                <a:latin typeface="Arial MT"/>
                <a:cs typeface="Arial MT"/>
              </a:rPr>
              <a:t> </a:t>
            </a:r>
            <a:r>
              <a:rPr sz="700" dirty="0">
                <a:solidFill>
                  <a:srgbClr val="445469"/>
                </a:solidFill>
                <a:latin typeface="Arial MT"/>
                <a:cs typeface="Arial MT"/>
              </a:rPr>
              <a:t>and</a:t>
            </a:r>
            <a:r>
              <a:rPr sz="700" spc="31" dirty="0">
                <a:solidFill>
                  <a:srgbClr val="445469"/>
                </a:solidFill>
                <a:latin typeface="Arial MT"/>
                <a:cs typeface="Arial MT"/>
              </a:rPr>
              <a:t> </a:t>
            </a:r>
            <a:r>
              <a:rPr sz="700" dirty="0">
                <a:solidFill>
                  <a:srgbClr val="445469"/>
                </a:solidFill>
                <a:latin typeface="Arial MT"/>
                <a:cs typeface="Arial MT"/>
              </a:rPr>
              <a:t>should</a:t>
            </a:r>
            <a:r>
              <a:rPr sz="700" spc="22" dirty="0">
                <a:solidFill>
                  <a:srgbClr val="445469"/>
                </a:solidFill>
                <a:latin typeface="Arial MT"/>
                <a:cs typeface="Arial MT"/>
              </a:rPr>
              <a:t> </a:t>
            </a:r>
            <a:r>
              <a:rPr sz="700" dirty="0">
                <a:solidFill>
                  <a:srgbClr val="445469"/>
                </a:solidFill>
                <a:latin typeface="Arial MT"/>
                <a:cs typeface="Arial MT"/>
              </a:rPr>
              <a:t>not</a:t>
            </a:r>
            <a:r>
              <a:rPr sz="700" spc="49" dirty="0">
                <a:solidFill>
                  <a:srgbClr val="445469"/>
                </a:solidFill>
                <a:latin typeface="Arial MT"/>
                <a:cs typeface="Arial MT"/>
              </a:rPr>
              <a:t> </a:t>
            </a:r>
            <a:r>
              <a:rPr sz="700" dirty="0">
                <a:solidFill>
                  <a:srgbClr val="445469"/>
                </a:solidFill>
                <a:latin typeface="Arial MT"/>
                <a:cs typeface="Arial MT"/>
              </a:rPr>
              <a:t>be</a:t>
            </a:r>
            <a:r>
              <a:rPr sz="700" spc="45" dirty="0">
                <a:solidFill>
                  <a:srgbClr val="445469"/>
                </a:solidFill>
                <a:latin typeface="Arial MT"/>
                <a:cs typeface="Arial MT"/>
              </a:rPr>
              <a:t> </a:t>
            </a:r>
            <a:r>
              <a:rPr sz="700" dirty="0">
                <a:solidFill>
                  <a:srgbClr val="445469"/>
                </a:solidFill>
                <a:latin typeface="Arial MT"/>
                <a:cs typeface="Arial MT"/>
              </a:rPr>
              <a:t>copied</a:t>
            </a:r>
            <a:r>
              <a:rPr sz="700" spc="27" dirty="0">
                <a:solidFill>
                  <a:srgbClr val="445469"/>
                </a:solidFill>
                <a:latin typeface="Arial MT"/>
                <a:cs typeface="Arial MT"/>
              </a:rPr>
              <a:t> </a:t>
            </a:r>
            <a:r>
              <a:rPr sz="700" dirty="0">
                <a:solidFill>
                  <a:srgbClr val="445469"/>
                </a:solidFill>
                <a:latin typeface="Arial MT"/>
                <a:cs typeface="Arial MT"/>
              </a:rPr>
              <a:t>or</a:t>
            </a:r>
            <a:r>
              <a:rPr sz="700" spc="58" dirty="0">
                <a:solidFill>
                  <a:srgbClr val="445469"/>
                </a:solidFill>
                <a:latin typeface="Arial MT"/>
                <a:cs typeface="Arial MT"/>
              </a:rPr>
              <a:t> </a:t>
            </a:r>
            <a:r>
              <a:rPr sz="700" dirty="0">
                <a:solidFill>
                  <a:srgbClr val="445469"/>
                </a:solidFill>
                <a:latin typeface="Arial MT"/>
                <a:cs typeface="Arial MT"/>
              </a:rPr>
              <a:t>distributed</a:t>
            </a:r>
            <a:r>
              <a:rPr sz="700" spc="40" dirty="0">
                <a:solidFill>
                  <a:srgbClr val="445469"/>
                </a:solidFill>
                <a:latin typeface="Arial MT"/>
                <a:cs typeface="Arial MT"/>
              </a:rPr>
              <a:t> </a:t>
            </a:r>
            <a:r>
              <a:rPr sz="700" dirty="0">
                <a:solidFill>
                  <a:srgbClr val="445469"/>
                </a:solidFill>
                <a:latin typeface="Arial MT"/>
                <a:cs typeface="Arial MT"/>
              </a:rPr>
              <a:t>to</a:t>
            </a:r>
            <a:r>
              <a:rPr sz="700" spc="58" dirty="0">
                <a:solidFill>
                  <a:srgbClr val="445469"/>
                </a:solidFill>
                <a:latin typeface="Arial MT"/>
                <a:cs typeface="Arial MT"/>
              </a:rPr>
              <a:t> </a:t>
            </a:r>
            <a:r>
              <a:rPr sz="700" dirty="0">
                <a:solidFill>
                  <a:srgbClr val="445469"/>
                </a:solidFill>
                <a:latin typeface="Arial MT"/>
                <a:cs typeface="Arial MT"/>
              </a:rPr>
              <a:t>any</a:t>
            </a:r>
            <a:r>
              <a:rPr sz="700" spc="49" dirty="0">
                <a:solidFill>
                  <a:srgbClr val="445469"/>
                </a:solidFill>
                <a:latin typeface="Arial MT"/>
                <a:cs typeface="Arial MT"/>
              </a:rPr>
              <a:t> </a:t>
            </a:r>
            <a:r>
              <a:rPr sz="700" dirty="0">
                <a:solidFill>
                  <a:srgbClr val="445469"/>
                </a:solidFill>
                <a:latin typeface="Arial MT"/>
                <a:cs typeface="Arial MT"/>
              </a:rPr>
              <a:t>third</a:t>
            </a:r>
            <a:r>
              <a:rPr sz="700" spc="58" dirty="0">
                <a:solidFill>
                  <a:srgbClr val="445469"/>
                </a:solidFill>
                <a:latin typeface="Arial MT"/>
                <a:cs typeface="Arial MT"/>
              </a:rPr>
              <a:t> </a:t>
            </a:r>
            <a:r>
              <a:rPr sz="700" spc="-9" dirty="0">
                <a:solidFill>
                  <a:srgbClr val="445469"/>
                </a:solidFill>
                <a:latin typeface="Arial MT"/>
                <a:cs typeface="Arial MT"/>
              </a:rPr>
              <a:t>party.</a:t>
            </a:r>
            <a:endParaRPr sz="700">
              <a:latin typeface="Arial MT"/>
              <a:cs typeface="Arial MT"/>
            </a:endParaRP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34191"/>
            <a:fld id="{81D60167-4931-47E6-BA6A-407CBD079E47}" type="slidenum">
              <a:rPr spc="-22" dirty="0"/>
              <a:pPr marL="34191"/>
              <a:t>2</a:t>
            </a:fld>
            <a:endParaRPr spc="-22" dirty="0"/>
          </a:p>
        </p:txBody>
      </p:sp>
    </p:spTree>
    <p:extLst>
      <p:ext uri="{BB962C8B-B14F-4D97-AF65-F5344CB8AC3E}">
        <p14:creationId xmlns:p14="http://schemas.microsoft.com/office/powerpoint/2010/main" val="419520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6" name="object 6"/>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(3/7)</a:t>
            </a:r>
            <a:endParaRPr sz="1300">
              <a:latin typeface="Arial"/>
              <a:cs typeface="Arial"/>
            </a:endParaRPr>
          </a:p>
        </p:txBody>
      </p:sp>
      <p:grpSp>
        <p:nvGrpSpPr>
          <p:cNvPr id="7" name="object 7"/>
          <p:cNvGrpSpPr/>
          <p:nvPr/>
        </p:nvGrpSpPr>
        <p:grpSpPr>
          <a:xfrm>
            <a:off x="6823364" y="208428"/>
            <a:ext cx="1416050" cy="172571"/>
            <a:chOff x="7505700" y="236219"/>
            <a:chExt cx="1557655" cy="195580"/>
          </a:xfrm>
        </p:grpSpPr>
        <p:sp>
          <p:nvSpPr>
            <p:cNvPr id="8" name="object 8"/>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9" name="object 9"/>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0" name="object 10"/>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1" name="object 11"/>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2" name="object 12"/>
          <p:cNvGrpSpPr/>
          <p:nvPr/>
        </p:nvGrpSpPr>
        <p:grpSpPr>
          <a:xfrm>
            <a:off x="8264236" y="208428"/>
            <a:ext cx="604405" cy="172571"/>
            <a:chOff x="9090659" y="236219"/>
            <a:chExt cx="664845" cy="195580"/>
          </a:xfrm>
        </p:grpSpPr>
        <p:sp>
          <p:nvSpPr>
            <p:cNvPr id="13" name="object 13"/>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4" name="object 14"/>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5" name="object 15"/>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6" name="object 16"/>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7" name="object 17"/>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8" name="object 18"/>
          <p:cNvGrpSpPr/>
          <p:nvPr/>
        </p:nvGrpSpPr>
        <p:grpSpPr>
          <a:xfrm>
            <a:off x="7674724" y="413497"/>
            <a:ext cx="1080655" cy="160244"/>
            <a:chOff x="8442197" y="468630"/>
            <a:chExt cx="1188720" cy="181610"/>
          </a:xfrm>
        </p:grpSpPr>
        <p:sp>
          <p:nvSpPr>
            <p:cNvPr id="19" name="object 19"/>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0" name="object 20"/>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1" name="object 21"/>
          <p:cNvGrpSpPr/>
          <p:nvPr/>
        </p:nvGrpSpPr>
        <p:grpSpPr>
          <a:xfrm>
            <a:off x="286790" y="734210"/>
            <a:ext cx="2066059" cy="5469031"/>
            <a:chOff x="315468" y="832104"/>
            <a:chExt cx="2272665" cy="6198235"/>
          </a:xfrm>
        </p:grpSpPr>
        <p:pic>
          <p:nvPicPr>
            <p:cNvPr id="22" name="object 22"/>
            <p:cNvPicPr/>
            <p:nvPr/>
          </p:nvPicPr>
          <p:blipFill>
            <a:blip r:embed="rId2" cstate="print"/>
            <a:stretch>
              <a:fillRect/>
            </a:stretch>
          </p:blipFill>
          <p:spPr>
            <a:xfrm>
              <a:off x="315468" y="832104"/>
              <a:ext cx="2272283" cy="6198108"/>
            </a:xfrm>
            <a:prstGeom prst="rect">
              <a:avLst/>
            </a:prstGeom>
          </p:spPr>
        </p:pic>
        <p:pic>
          <p:nvPicPr>
            <p:cNvPr id="23" name="object 23"/>
            <p:cNvPicPr/>
            <p:nvPr/>
          </p:nvPicPr>
          <p:blipFill>
            <a:blip r:embed="rId3" cstate="print"/>
            <a:stretch>
              <a:fillRect/>
            </a:stretch>
          </p:blipFill>
          <p:spPr>
            <a:xfrm>
              <a:off x="315468" y="832104"/>
              <a:ext cx="2272283" cy="6198108"/>
            </a:xfrm>
            <a:prstGeom prst="rect">
              <a:avLst/>
            </a:prstGeom>
          </p:spPr>
        </p:pic>
      </p:grpSp>
      <p:graphicFrame>
        <p:nvGraphicFramePr>
          <p:cNvPr id="24" name="object 24"/>
          <p:cNvGraphicFramePr>
            <a:graphicFrameLocks noGrp="1"/>
          </p:cNvGraphicFramePr>
          <p:nvPr>
            <p:extLst>
              <p:ext uri="{D42A27DB-BD31-4B8C-83A1-F6EECF244321}">
                <p14:modId xmlns:p14="http://schemas.microsoft.com/office/powerpoint/2010/main" val="2294118460"/>
              </p:ext>
            </p:extLst>
          </p:nvPr>
        </p:nvGraphicFramePr>
        <p:xfrm>
          <a:off x="265513" y="652181"/>
          <a:ext cx="8571343" cy="5663378"/>
        </p:xfrm>
        <a:graphic>
          <a:graphicData uri="http://schemas.openxmlformats.org/drawingml/2006/table">
            <a:tbl>
              <a:tblPr firstRow="1" bandRow="1">
                <a:tableStyleId>{2D5ABB26-0587-4C30-8999-92F81FD0307C}</a:tableStyleId>
              </a:tblPr>
              <a:tblGrid>
                <a:gridCol w="1638876"/>
                <a:gridCol w="426604"/>
                <a:gridCol w="25400"/>
                <a:gridCol w="6480463"/>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753745" marR="299720" indent="-200025" algn="just">
                        <a:lnSpc>
                          <a:spcPct val="100000"/>
                        </a:lnSpc>
                        <a:tabLst>
                          <a:tab pos="3826510" algn="l"/>
                          <a:tab pos="5033010" algn="l"/>
                        </a:tabLst>
                      </a:pPr>
                      <a:r>
                        <a:rPr lang="en-US" sz="1100" b="0" u="none" dirty="0" smtClean="0">
                          <a:uFillTx/>
                          <a:latin typeface="Times New Roman"/>
                          <a:cs typeface="Times New Roman"/>
                        </a:rPr>
                        <a:t>e.</a:t>
                      </a:r>
                      <a:r>
                        <a:rPr lang="en-US" sz="1100" b="0" u="none" baseline="0" dirty="0" smtClean="0">
                          <a:uFillTx/>
                          <a:latin typeface="Times New Roman"/>
                          <a:cs typeface="Times New Roman"/>
                        </a:rPr>
                        <a:t>   </a:t>
                      </a:r>
                      <a:r>
                        <a:rPr sz="1100" b="1" u="sng" dirty="0" smtClean="0">
                          <a:uFill>
                            <a:solidFill>
                              <a:srgbClr val="000000"/>
                            </a:solidFill>
                          </a:uFill>
                          <a:latin typeface="Calibri"/>
                          <a:cs typeface="Calibri"/>
                        </a:rPr>
                        <a:t>Rusted</a:t>
                      </a:r>
                      <a:r>
                        <a:rPr sz="1100" b="1" u="sng" spc="100" dirty="0" smtClean="0">
                          <a:uFill>
                            <a:solidFill>
                              <a:srgbClr val="000000"/>
                            </a:solidFill>
                          </a:uFill>
                          <a:latin typeface="Calibri"/>
                          <a:cs typeface="Calibri"/>
                        </a:rPr>
                        <a:t> </a:t>
                      </a:r>
                      <a:r>
                        <a:rPr sz="1100" b="1" u="sng" dirty="0" smtClean="0">
                          <a:uFill>
                            <a:solidFill>
                              <a:srgbClr val="000000"/>
                            </a:solidFill>
                          </a:uFill>
                          <a:latin typeface="Calibri"/>
                          <a:cs typeface="Calibri"/>
                        </a:rPr>
                        <a:t>TMT</a:t>
                      </a:r>
                      <a:r>
                        <a:rPr sz="1100" b="1" u="sng" spc="110" dirty="0" smtClean="0">
                          <a:uFill>
                            <a:solidFill>
                              <a:srgbClr val="000000"/>
                            </a:solidFill>
                          </a:uFill>
                          <a:latin typeface="Calibri"/>
                          <a:cs typeface="Calibri"/>
                        </a:rPr>
                        <a:t> </a:t>
                      </a:r>
                      <a:r>
                        <a:rPr sz="1100" b="1" u="sng" dirty="0" smtClean="0">
                          <a:uFill>
                            <a:solidFill>
                              <a:srgbClr val="000000"/>
                            </a:solidFill>
                          </a:uFill>
                          <a:latin typeface="Calibri"/>
                          <a:cs typeface="Calibri"/>
                        </a:rPr>
                        <a:t>bars</a:t>
                      </a:r>
                      <a:r>
                        <a:rPr sz="1100" b="1" u="sng" spc="100" dirty="0" smtClean="0">
                          <a:uFill>
                            <a:solidFill>
                              <a:srgbClr val="000000"/>
                            </a:solidFill>
                          </a:uFill>
                          <a:latin typeface="Calibri"/>
                          <a:cs typeface="Calibri"/>
                        </a:rPr>
                        <a:t> </a:t>
                      </a:r>
                      <a:r>
                        <a:rPr sz="1100" b="1" u="sng" dirty="0" smtClean="0">
                          <a:uFill>
                            <a:solidFill>
                              <a:srgbClr val="000000"/>
                            </a:solidFill>
                          </a:uFill>
                          <a:latin typeface="Calibri"/>
                          <a:cs typeface="Calibri"/>
                        </a:rPr>
                        <a:t>used</a:t>
                      </a:r>
                      <a:r>
                        <a:rPr sz="1100" b="1" u="sng" spc="120" dirty="0" smtClean="0">
                          <a:uFill>
                            <a:solidFill>
                              <a:srgbClr val="000000"/>
                            </a:solidFill>
                          </a:uFill>
                          <a:latin typeface="Calibri"/>
                          <a:cs typeface="Calibri"/>
                        </a:rPr>
                        <a:t> </a:t>
                      </a:r>
                      <a:r>
                        <a:rPr sz="1100" b="1" u="sng" dirty="0" smtClean="0">
                          <a:uFill>
                            <a:solidFill>
                              <a:srgbClr val="000000"/>
                            </a:solidFill>
                          </a:uFill>
                          <a:latin typeface="Calibri"/>
                          <a:cs typeface="Calibri"/>
                        </a:rPr>
                        <a:t>for</a:t>
                      </a:r>
                      <a:r>
                        <a:rPr sz="1100" b="1" u="sng" spc="105" dirty="0" smtClean="0">
                          <a:uFill>
                            <a:solidFill>
                              <a:srgbClr val="000000"/>
                            </a:solidFill>
                          </a:uFill>
                          <a:latin typeface="Calibri"/>
                          <a:cs typeface="Calibri"/>
                        </a:rPr>
                        <a:t> </a:t>
                      </a:r>
                      <a:r>
                        <a:rPr sz="1100" b="1" u="sng" dirty="0" smtClean="0">
                          <a:uFill>
                            <a:solidFill>
                              <a:srgbClr val="000000"/>
                            </a:solidFill>
                          </a:uFill>
                          <a:latin typeface="Calibri"/>
                          <a:cs typeface="Calibri"/>
                        </a:rPr>
                        <a:t>Reinforcement</a:t>
                      </a:r>
                      <a:r>
                        <a:rPr sz="1100" b="1" dirty="0" smtClean="0">
                          <a:latin typeface="Calibri"/>
                          <a:cs typeface="Calibri"/>
                        </a:rPr>
                        <a:t>:</a:t>
                      </a:r>
                      <a:r>
                        <a:rPr sz="1100" b="1" spc="105" dirty="0" smtClean="0">
                          <a:latin typeface="Calibri"/>
                          <a:cs typeface="Calibri"/>
                        </a:rPr>
                        <a:t> </a:t>
                      </a:r>
                      <a:r>
                        <a:rPr sz="1100" dirty="0" smtClean="0">
                          <a:latin typeface="Calibri"/>
                          <a:cs typeface="Calibri"/>
                        </a:rPr>
                        <a:t>It</a:t>
                      </a:r>
                      <a:r>
                        <a:rPr sz="1100" spc="110" dirty="0" smtClean="0">
                          <a:latin typeface="Calibri"/>
                          <a:cs typeface="Calibri"/>
                        </a:rPr>
                        <a:t> </a:t>
                      </a:r>
                      <a:r>
                        <a:rPr sz="1100" dirty="0" smtClean="0">
                          <a:latin typeface="Calibri"/>
                          <a:cs typeface="Calibri"/>
                        </a:rPr>
                        <a:t>was</a:t>
                      </a:r>
                      <a:r>
                        <a:rPr sz="1100" spc="114" dirty="0" smtClean="0">
                          <a:latin typeface="Calibri"/>
                          <a:cs typeface="Calibri"/>
                        </a:rPr>
                        <a:t> </a:t>
                      </a:r>
                      <a:r>
                        <a:rPr sz="1100" dirty="0" smtClean="0">
                          <a:latin typeface="Calibri"/>
                          <a:cs typeface="Calibri"/>
                        </a:rPr>
                        <a:t>observed</a:t>
                      </a:r>
                      <a:r>
                        <a:rPr sz="1100" spc="105" dirty="0" smtClean="0">
                          <a:latin typeface="Calibri"/>
                          <a:cs typeface="Calibri"/>
                        </a:rPr>
                        <a:t> </a:t>
                      </a:r>
                      <a:r>
                        <a:rPr sz="1100" dirty="0" smtClean="0">
                          <a:latin typeface="Calibri"/>
                          <a:cs typeface="Calibri"/>
                        </a:rPr>
                        <a:t>that</a:t>
                      </a:r>
                      <a:r>
                        <a:rPr sz="1100" spc="95" dirty="0" smtClean="0">
                          <a:latin typeface="Calibri"/>
                          <a:cs typeface="Calibri"/>
                        </a:rPr>
                        <a:t> </a:t>
                      </a:r>
                      <a:r>
                        <a:rPr sz="1100" dirty="0" smtClean="0">
                          <a:latin typeface="Calibri"/>
                          <a:cs typeface="Calibri"/>
                        </a:rPr>
                        <a:t>most</a:t>
                      </a:r>
                      <a:r>
                        <a:rPr sz="1100" spc="120" dirty="0" smtClean="0">
                          <a:latin typeface="Calibri"/>
                          <a:cs typeface="Calibri"/>
                        </a:rPr>
                        <a:t> </a:t>
                      </a:r>
                      <a:r>
                        <a:rPr sz="1100" dirty="0" smtClean="0">
                          <a:latin typeface="Calibri"/>
                          <a:cs typeface="Calibri"/>
                        </a:rPr>
                        <a:t>of</a:t>
                      </a:r>
                      <a:r>
                        <a:rPr sz="1100" spc="105" dirty="0" smtClean="0">
                          <a:latin typeface="Calibri"/>
                          <a:cs typeface="Calibri"/>
                        </a:rPr>
                        <a:t> </a:t>
                      </a:r>
                      <a:r>
                        <a:rPr sz="1100" dirty="0" smtClean="0">
                          <a:latin typeface="Calibri"/>
                          <a:cs typeface="Calibri"/>
                        </a:rPr>
                        <a:t>the</a:t>
                      </a:r>
                      <a:r>
                        <a:rPr sz="1100" spc="105" dirty="0" smtClean="0">
                          <a:latin typeface="Calibri"/>
                          <a:cs typeface="Calibri"/>
                        </a:rPr>
                        <a:t> </a:t>
                      </a:r>
                      <a:r>
                        <a:rPr sz="1100" dirty="0" smtClean="0">
                          <a:latin typeface="Calibri"/>
                          <a:cs typeface="Calibri"/>
                        </a:rPr>
                        <a:t>TMT</a:t>
                      </a:r>
                      <a:r>
                        <a:rPr sz="1100" spc="105" dirty="0" smtClean="0">
                          <a:latin typeface="Calibri"/>
                          <a:cs typeface="Calibri"/>
                        </a:rPr>
                        <a:t> </a:t>
                      </a:r>
                      <a:r>
                        <a:rPr sz="1100" dirty="0" smtClean="0">
                          <a:latin typeface="Calibri"/>
                          <a:cs typeface="Calibri"/>
                        </a:rPr>
                        <a:t>bars</a:t>
                      </a:r>
                      <a:r>
                        <a:rPr sz="1100" spc="110" dirty="0" smtClean="0">
                          <a:latin typeface="Calibri"/>
                          <a:cs typeface="Calibri"/>
                        </a:rPr>
                        <a:t> </a:t>
                      </a:r>
                      <a:r>
                        <a:rPr sz="1100" dirty="0" smtClean="0">
                          <a:latin typeface="Calibri"/>
                          <a:cs typeface="Calibri"/>
                        </a:rPr>
                        <a:t>used</a:t>
                      </a:r>
                      <a:r>
                        <a:rPr sz="1100" spc="120" dirty="0" smtClean="0">
                          <a:latin typeface="Calibri"/>
                          <a:cs typeface="Calibri"/>
                        </a:rPr>
                        <a:t> </a:t>
                      </a:r>
                      <a:r>
                        <a:rPr sz="1100" dirty="0" smtClean="0">
                          <a:latin typeface="Calibri"/>
                          <a:cs typeface="Calibri"/>
                        </a:rPr>
                        <a:t>for</a:t>
                      </a:r>
                      <a:r>
                        <a:rPr sz="1100" spc="105" dirty="0" smtClean="0">
                          <a:latin typeface="Calibri"/>
                          <a:cs typeface="Calibri"/>
                        </a:rPr>
                        <a:t> </a:t>
                      </a:r>
                      <a:r>
                        <a:rPr sz="1100" spc="-10" dirty="0" smtClean="0">
                          <a:latin typeface="Calibri"/>
                          <a:cs typeface="Calibri"/>
                        </a:rPr>
                        <a:t>footing </a:t>
                      </a:r>
                      <a:r>
                        <a:rPr sz="1100" dirty="0" smtClean="0">
                          <a:latin typeface="Calibri"/>
                          <a:cs typeface="Calibri"/>
                        </a:rPr>
                        <a:t>and</a:t>
                      </a:r>
                      <a:r>
                        <a:rPr sz="1100" spc="120" dirty="0" smtClean="0">
                          <a:latin typeface="Calibri"/>
                          <a:cs typeface="Calibri"/>
                        </a:rPr>
                        <a:t> </a:t>
                      </a:r>
                      <a:r>
                        <a:rPr sz="1100" dirty="0" smtClean="0">
                          <a:latin typeface="Calibri"/>
                          <a:cs typeface="Calibri"/>
                        </a:rPr>
                        <a:t>column</a:t>
                      </a:r>
                      <a:r>
                        <a:rPr sz="1100" spc="125" dirty="0" smtClean="0">
                          <a:latin typeface="Calibri"/>
                          <a:cs typeface="Calibri"/>
                        </a:rPr>
                        <a:t> </a:t>
                      </a:r>
                      <a:r>
                        <a:rPr sz="1100" dirty="0" smtClean="0">
                          <a:latin typeface="Calibri"/>
                          <a:cs typeface="Calibri"/>
                        </a:rPr>
                        <a:t>reinforcement</a:t>
                      </a:r>
                      <a:r>
                        <a:rPr sz="1100" spc="150" dirty="0" smtClean="0">
                          <a:latin typeface="Calibri"/>
                          <a:cs typeface="Calibri"/>
                        </a:rPr>
                        <a:t> </a:t>
                      </a:r>
                      <a:r>
                        <a:rPr sz="1100" dirty="0" smtClean="0">
                          <a:latin typeface="Calibri"/>
                          <a:cs typeface="Calibri"/>
                        </a:rPr>
                        <a:t>were</a:t>
                      </a:r>
                      <a:r>
                        <a:rPr sz="1100" spc="140" dirty="0" smtClean="0">
                          <a:latin typeface="Calibri"/>
                          <a:cs typeface="Calibri"/>
                        </a:rPr>
                        <a:t> </a:t>
                      </a:r>
                      <a:r>
                        <a:rPr sz="1100" dirty="0" smtClean="0">
                          <a:latin typeface="Calibri"/>
                          <a:cs typeface="Calibri"/>
                        </a:rPr>
                        <a:t>heavily</a:t>
                      </a:r>
                      <a:r>
                        <a:rPr sz="1100" spc="145" dirty="0" smtClean="0">
                          <a:latin typeface="Calibri"/>
                          <a:cs typeface="Calibri"/>
                        </a:rPr>
                        <a:t> </a:t>
                      </a:r>
                      <a:r>
                        <a:rPr sz="1100" dirty="0" smtClean="0">
                          <a:latin typeface="Calibri"/>
                          <a:cs typeface="Calibri"/>
                        </a:rPr>
                        <a:t>rusted,</a:t>
                      </a:r>
                      <a:r>
                        <a:rPr sz="1100" spc="145" dirty="0" smtClean="0">
                          <a:latin typeface="Calibri"/>
                          <a:cs typeface="Calibri"/>
                        </a:rPr>
                        <a:t> </a:t>
                      </a:r>
                      <a:r>
                        <a:rPr sz="1100" dirty="0" smtClean="0">
                          <a:latin typeface="Calibri"/>
                          <a:cs typeface="Calibri"/>
                        </a:rPr>
                        <a:t>with</a:t>
                      </a:r>
                      <a:r>
                        <a:rPr sz="1100" spc="145" dirty="0" smtClean="0">
                          <a:latin typeface="Calibri"/>
                          <a:cs typeface="Calibri"/>
                        </a:rPr>
                        <a:t> </a:t>
                      </a:r>
                      <a:r>
                        <a:rPr sz="1100" dirty="0" smtClean="0">
                          <a:latin typeface="Calibri"/>
                          <a:cs typeface="Calibri"/>
                        </a:rPr>
                        <a:t>no</a:t>
                      </a:r>
                      <a:r>
                        <a:rPr sz="1100" spc="125" dirty="0" smtClean="0">
                          <a:latin typeface="Calibri"/>
                          <a:cs typeface="Calibri"/>
                        </a:rPr>
                        <a:t> </a:t>
                      </a:r>
                      <a:r>
                        <a:rPr sz="1100" dirty="0" smtClean="0">
                          <a:latin typeface="Calibri"/>
                          <a:cs typeface="Calibri"/>
                        </a:rPr>
                        <a:t>evidence</a:t>
                      </a:r>
                      <a:r>
                        <a:rPr sz="1100" spc="135" dirty="0" smtClean="0">
                          <a:latin typeface="Calibri"/>
                          <a:cs typeface="Calibri"/>
                        </a:rPr>
                        <a:t> </a:t>
                      </a:r>
                      <a:r>
                        <a:rPr sz="1100" dirty="0" smtClean="0">
                          <a:latin typeface="Calibri"/>
                          <a:cs typeface="Calibri"/>
                        </a:rPr>
                        <a:t>of</a:t>
                      </a:r>
                      <a:r>
                        <a:rPr sz="1100" spc="125" dirty="0" smtClean="0">
                          <a:latin typeface="Calibri"/>
                          <a:cs typeface="Calibri"/>
                        </a:rPr>
                        <a:t> </a:t>
                      </a:r>
                      <a:r>
                        <a:rPr sz="1100" dirty="0" smtClean="0">
                          <a:latin typeface="Calibri"/>
                          <a:cs typeface="Calibri"/>
                        </a:rPr>
                        <a:t>anti-rust</a:t>
                      </a:r>
                      <a:r>
                        <a:rPr sz="1100" spc="125" dirty="0" smtClean="0">
                          <a:latin typeface="Calibri"/>
                          <a:cs typeface="Calibri"/>
                        </a:rPr>
                        <a:t> </a:t>
                      </a:r>
                      <a:r>
                        <a:rPr sz="1100" dirty="0" smtClean="0">
                          <a:latin typeface="Calibri"/>
                          <a:cs typeface="Calibri"/>
                        </a:rPr>
                        <a:t>coating</a:t>
                      </a:r>
                      <a:r>
                        <a:rPr sz="1100" spc="130" dirty="0" smtClean="0">
                          <a:latin typeface="Calibri"/>
                          <a:cs typeface="Calibri"/>
                        </a:rPr>
                        <a:t> </a:t>
                      </a:r>
                      <a:r>
                        <a:rPr sz="1100" dirty="0" smtClean="0">
                          <a:latin typeface="Calibri"/>
                          <a:cs typeface="Calibri"/>
                        </a:rPr>
                        <a:t>or</a:t>
                      </a:r>
                      <a:r>
                        <a:rPr sz="1100" spc="140" dirty="0" smtClean="0">
                          <a:latin typeface="Calibri"/>
                          <a:cs typeface="Calibri"/>
                        </a:rPr>
                        <a:t> </a:t>
                      </a:r>
                      <a:r>
                        <a:rPr sz="1100" dirty="0" smtClean="0">
                          <a:latin typeface="Calibri"/>
                          <a:cs typeface="Calibri"/>
                        </a:rPr>
                        <a:t>cement</a:t>
                      </a:r>
                      <a:r>
                        <a:rPr sz="1100" spc="110" dirty="0" smtClean="0">
                          <a:latin typeface="Calibri"/>
                          <a:cs typeface="Calibri"/>
                        </a:rPr>
                        <a:t> </a:t>
                      </a:r>
                      <a:r>
                        <a:rPr sz="1100" spc="-10" dirty="0" smtClean="0">
                          <a:latin typeface="Calibri"/>
                          <a:cs typeface="Calibri"/>
                        </a:rPr>
                        <a:t>slurry application.</a:t>
                      </a:r>
                      <a:endParaRPr sz="1100" dirty="0" smtClean="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r>
                        <a:rPr lang="en-US" sz="1100" dirty="0" smtClean="0">
                          <a:latin typeface="Times New Roman"/>
                          <a:cs typeface="Times New Roman"/>
                        </a:rPr>
                        <a:t>Closing</a:t>
                      </a:r>
                      <a:r>
                        <a:rPr lang="en-US" sz="1100" baseline="0" dirty="0" smtClean="0">
                          <a:latin typeface="Times New Roman"/>
                          <a:cs typeface="Times New Roman"/>
                        </a:rPr>
                        <a:t> point :</a:t>
                      </a: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445"/>
                        </a:spcBef>
                      </a:pPr>
                      <a:r>
                        <a:rPr lang="en-US" sz="1100" dirty="0" smtClean="0">
                          <a:latin typeface="Times New Roman"/>
                          <a:cs typeface="Times New Roman"/>
                        </a:rPr>
                        <a:t>  </a:t>
                      </a:r>
                    </a:p>
                    <a:p>
                      <a:pPr>
                        <a:lnSpc>
                          <a:spcPct val="100000"/>
                        </a:lnSpc>
                        <a:spcBef>
                          <a:spcPts val="445"/>
                        </a:spcBef>
                      </a:pPr>
                      <a:endParaRPr lang="en-US" sz="1100" dirty="0" smtClean="0">
                        <a:latin typeface="Times New Roman"/>
                        <a:cs typeface="Times New Roman"/>
                      </a:endParaRPr>
                    </a:p>
                    <a:p>
                      <a:pPr>
                        <a:lnSpc>
                          <a:spcPct val="100000"/>
                        </a:lnSpc>
                        <a:spcBef>
                          <a:spcPts val="445"/>
                        </a:spcBef>
                      </a:pPr>
                      <a:endParaRPr lang="en-US" sz="1100" dirty="0" smtClean="0">
                        <a:latin typeface="Times New Roman"/>
                        <a:cs typeface="Times New Roman"/>
                      </a:endParaRPr>
                    </a:p>
                    <a:p>
                      <a:pPr>
                        <a:lnSpc>
                          <a:spcPct val="100000"/>
                        </a:lnSpc>
                        <a:spcBef>
                          <a:spcPts val="445"/>
                        </a:spcBef>
                      </a:pPr>
                      <a:endParaRPr lang="en-US" sz="1100" dirty="0" smtClean="0">
                        <a:latin typeface="Times New Roman"/>
                        <a:cs typeface="Times New Roman"/>
                      </a:endParaRPr>
                    </a:p>
                    <a:p>
                      <a:pPr>
                        <a:lnSpc>
                          <a:spcPct val="100000"/>
                        </a:lnSpc>
                        <a:spcBef>
                          <a:spcPts val="445"/>
                        </a:spcBef>
                      </a:pPr>
                      <a:endParaRPr lang="en-US" sz="1100" dirty="0" smtClean="0">
                        <a:latin typeface="Times New Roman"/>
                        <a:cs typeface="Times New Roman"/>
                      </a:endParaRPr>
                    </a:p>
                    <a:p>
                      <a:pPr>
                        <a:lnSpc>
                          <a:spcPct val="100000"/>
                        </a:lnSpc>
                        <a:spcBef>
                          <a:spcPts val="445"/>
                        </a:spcBef>
                      </a:pPr>
                      <a:endParaRPr lang="en-US" sz="1100" dirty="0" smtClean="0">
                        <a:latin typeface="Times New Roman"/>
                        <a:cs typeface="Times New Roman"/>
                      </a:endParaRPr>
                    </a:p>
                    <a:p>
                      <a:endParaRPr lang="en-US" sz="1100" dirty="0" smtClean="0"/>
                    </a:p>
                    <a:p>
                      <a:r>
                        <a:rPr lang="en-US" sz="1200" dirty="0" smtClean="0">
                          <a:latin typeface="Calibri" pitchFamily="34" charset="0"/>
                          <a:cs typeface="Calibri" pitchFamily="34" charset="0"/>
                        </a:rPr>
                        <a:t>All affected reinforcement bars were </a:t>
                      </a:r>
                      <a:r>
                        <a:rPr lang="en-US" sz="1200" b="1" dirty="0" smtClean="0">
                          <a:latin typeface="Calibri" pitchFamily="34" charset="0"/>
                          <a:cs typeface="Calibri" pitchFamily="34" charset="0"/>
                        </a:rPr>
                        <a:t>thoroughly cleaned</a:t>
                      </a:r>
                      <a:r>
                        <a:rPr lang="en-US" sz="1200" dirty="0" smtClean="0">
                          <a:latin typeface="Calibri" pitchFamily="34" charset="0"/>
                          <a:cs typeface="Calibri" pitchFamily="34" charset="0"/>
                        </a:rPr>
                        <a:t>, and </a:t>
                      </a:r>
                      <a:r>
                        <a:rPr lang="en-US" sz="1200" b="1" dirty="0" smtClean="0">
                          <a:latin typeface="Calibri" pitchFamily="34" charset="0"/>
                          <a:cs typeface="Calibri" pitchFamily="34" charset="0"/>
                        </a:rPr>
                        <a:t>cement slurry coating was applied prior to concreting</a:t>
                      </a:r>
                      <a:r>
                        <a:rPr lang="en-US" sz="1200" dirty="0" smtClean="0">
                          <a:latin typeface="Calibri" pitchFamily="34" charset="0"/>
                          <a:cs typeface="Calibri" pitchFamily="34" charset="0"/>
                        </a:rPr>
                        <a:t> to ensure proper bond and protection. The reinforcement condition was </a:t>
                      </a:r>
                      <a:r>
                        <a:rPr lang="en-US" sz="1200" b="1" dirty="0" smtClean="0">
                          <a:latin typeface="Calibri" pitchFamily="34" charset="0"/>
                          <a:cs typeface="Calibri" pitchFamily="34" charset="0"/>
                        </a:rPr>
                        <a:t>verified by the QA/QC team</a:t>
                      </a:r>
                      <a:r>
                        <a:rPr lang="en-US" sz="1200" dirty="0" smtClean="0">
                          <a:latin typeface="Calibri" pitchFamily="34" charset="0"/>
                          <a:cs typeface="Calibri" pitchFamily="34" charset="0"/>
                        </a:rPr>
                        <a:t> before concrete placement.</a:t>
                      </a:r>
                    </a:p>
                    <a:p>
                      <a:r>
                        <a:rPr lang="en-US" sz="1200" dirty="0" smtClean="0">
                          <a:latin typeface="Calibri" pitchFamily="34" charset="0"/>
                          <a:cs typeface="Calibri" pitchFamily="34" charset="0"/>
                        </a:rPr>
                        <a:t>Necessary preventive instructions have been issued to ensure </a:t>
                      </a:r>
                      <a:r>
                        <a:rPr lang="en-US" sz="1200" b="1" dirty="0" smtClean="0">
                          <a:latin typeface="Calibri" pitchFamily="34" charset="0"/>
                          <a:cs typeface="Calibri" pitchFamily="34" charset="0"/>
                        </a:rPr>
                        <a:t>proper storage, cleaning, and protection of reinforcement</a:t>
                      </a:r>
                      <a:r>
                        <a:rPr lang="en-US" sz="1200" dirty="0" smtClean="0">
                          <a:latin typeface="Calibri" pitchFamily="34" charset="0"/>
                          <a:cs typeface="Calibri" pitchFamily="34" charset="0"/>
                        </a:rPr>
                        <a:t> in future works. Accordingly, the audit observation is </a:t>
                      </a:r>
                      <a:r>
                        <a:rPr lang="en-US" sz="1200" b="1" dirty="0" smtClean="0">
                          <a:latin typeface="Calibri" pitchFamily="34" charset="0"/>
                          <a:cs typeface="Calibri" pitchFamily="34" charset="0"/>
                        </a:rPr>
                        <a:t>hereby closed</a:t>
                      </a:r>
                      <a:r>
                        <a:rPr lang="en-US" sz="1200" dirty="0" smtClean="0">
                          <a:latin typeface="Calibri" pitchFamily="34" charset="0"/>
                          <a:cs typeface="Calibri" pitchFamily="34" charset="0"/>
                        </a:rPr>
                        <a:t>.</a:t>
                      </a:r>
                    </a:p>
                    <a:p>
                      <a:pPr>
                        <a:lnSpc>
                          <a:spcPct val="100000"/>
                        </a:lnSpc>
                        <a:spcBef>
                          <a:spcPts val="445"/>
                        </a:spcBef>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44012">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grpSp>
        <p:nvGrpSpPr>
          <p:cNvPr id="32" name="object 32"/>
          <p:cNvGrpSpPr/>
          <p:nvPr/>
        </p:nvGrpSpPr>
        <p:grpSpPr>
          <a:xfrm>
            <a:off x="2572097" y="1489633"/>
            <a:ext cx="2898370" cy="1511673"/>
            <a:chOff x="2964180" y="4296155"/>
            <a:chExt cx="3188335" cy="1941830"/>
          </a:xfrm>
        </p:grpSpPr>
        <p:pic>
          <p:nvPicPr>
            <p:cNvPr id="33" name="object 33"/>
            <p:cNvPicPr/>
            <p:nvPr/>
          </p:nvPicPr>
          <p:blipFill>
            <a:blip r:embed="rId4" cstate="print"/>
            <a:stretch>
              <a:fillRect/>
            </a:stretch>
          </p:blipFill>
          <p:spPr>
            <a:xfrm>
              <a:off x="2964180" y="4296155"/>
              <a:ext cx="3188207" cy="1941575"/>
            </a:xfrm>
            <a:prstGeom prst="rect">
              <a:avLst/>
            </a:prstGeom>
          </p:spPr>
        </p:pic>
        <p:sp>
          <p:nvSpPr>
            <p:cNvPr id="34" name="object 34"/>
            <p:cNvSpPr/>
            <p:nvPr/>
          </p:nvSpPr>
          <p:spPr>
            <a:xfrm>
              <a:off x="3217164" y="5269991"/>
              <a:ext cx="2542540" cy="901065"/>
            </a:xfrm>
            <a:custGeom>
              <a:avLst/>
              <a:gdLst/>
              <a:ahLst/>
              <a:cxnLst/>
              <a:rect l="l" t="t" r="r" b="b"/>
              <a:pathLst>
                <a:path w="2542540" h="901064">
                  <a:moveTo>
                    <a:pt x="30480" y="885444"/>
                  </a:moveTo>
                  <a:lnTo>
                    <a:pt x="0" y="885444"/>
                  </a:lnTo>
                  <a:lnTo>
                    <a:pt x="0" y="758952"/>
                  </a:lnTo>
                  <a:lnTo>
                    <a:pt x="30480" y="758952"/>
                  </a:lnTo>
                  <a:lnTo>
                    <a:pt x="30480" y="885444"/>
                  </a:lnTo>
                  <a:close/>
                </a:path>
                <a:path w="2542540" h="901064">
                  <a:moveTo>
                    <a:pt x="30480" y="664464"/>
                  </a:moveTo>
                  <a:lnTo>
                    <a:pt x="0" y="664464"/>
                  </a:lnTo>
                  <a:lnTo>
                    <a:pt x="0" y="539496"/>
                  </a:lnTo>
                  <a:lnTo>
                    <a:pt x="30480" y="539496"/>
                  </a:lnTo>
                  <a:lnTo>
                    <a:pt x="30480" y="664464"/>
                  </a:lnTo>
                  <a:close/>
                </a:path>
                <a:path w="2542540" h="901064">
                  <a:moveTo>
                    <a:pt x="30480" y="445007"/>
                  </a:moveTo>
                  <a:lnTo>
                    <a:pt x="0" y="445007"/>
                  </a:lnTo>
                  <a:lnTo>
                    <a:pt x="0" y="318515"/>
                  </a:lnTo>
                  <a:lnTo>
                    <a:pt x="30480" y="318515"/>
                  </a:lnTo>
                  <a:lnTo>
                    <a:pt x="30480" y="445007"/>
                  </a:lnTo>
                  <a:close/>
                </a:path>
                <a:path w="2542540" h="901064">
                  <a:moveTo>
                    <a:pt x="30480" y="225552"/>
                  </a:moveTo>
                  <a:lnTo>
                    <a:pt x="0" y="225552"/>
                  </a:lnTo>
                  <a:lnTo>
                    <a:pt x="0" y="99060"/>
                  </a:lnTo>
                  <a:lnTo>
                    <a:pt x="30480" y="99060"/>
                  </a:lnTo>
                  <a:lnTo>
                    <a:pt x="30480" y="225552"/>
                  </a:lnTo>
                  <a:close/>
                </a:path>
                <a:path w="2542540" h="901064">
                  <a:moveTo>
                    <a:pt x="150876" y="32004"/>
                  </a:moveTo>
                  <a:lnTo>
                    <a:pt x="25908" y="32004"/>
                  </a:lnTo>
                  <a:lnTo>
                    <a:pt x="25908" y="0"/>
                  </a:lnTo>
                  <a:lnTo>
                    <a:pt x="150876" y="0"/>
                  </a:lnTo>
                  <a:lnTo>
                    <a:pt x="150876" y="32004"/>
                  </a:lnTo>
                  <a:close/>
                </a:path>
                <a:path w="2542540" h="901064">
                  <a:moveTo>
                    <a:pt x="371856" y="32004"/>
                  </a:moveTo>
                  <a:lnTo>
                    <a:pt x="245364" y="32004"/>
                  </a:lnTo>
                  <a:lnTo>
                    <a:pt x="245364" y="0"/>
                  </a:lnTo>
                  <a:lnTo>
                    <a:pt x="371856" y="0"/>
                  </a:lnTo>
                  <a:lnTo>
                    <a:pt x="371856" y="32004"/>
                  </a:lnTo>
                  <a:close/>
                </a:path>
                <a:path w="2542540" h="901064">
                  <a:moveTo>
                    <a:pt x="591312" y="32004"/>
                  </a:moveTo>
                  <a:lnTo>
                    <a:pt x="466344" y="32004"/>
                  </a:lnTo>
                  <a:lnTo>
                    <a:pt x="466344" y="0"/>
                  </a:lnTo>
                  <a:lnTo>
                    <a:pt x="591312" y="0"/>
                  </a:lnTo>
                  <a:lnTo>
                    <a:pt x="591312" y="32004"/>
                  </a:lnTo>
                  <a:close/>
                </a:path>
                <a:path w="2542540" h="901064">
                  <a:moveTo>
                    <a:pt x="812292" y="32004"/>
                  </a:moveTo>
                  <a:lnTo>
                    <a:pt x="685800" y="32004"/>
                  </a:lnTo>
                  <a:lnTo>
                    <a:pt x="685800" y="0"/>
                  </a:lnTo>
                  <a:lnTo>
                    <a:pt x="812292" y="0"/>
                  </a:lnTo>
                  <a:lnTo>
                    <a:pt x="812292" y="32004"/>
                  </a:lnTo>
                  <a:close/>
                </a:path>
                <a:path w="2542540" h="901064">
                  <a:moveTo>
                    <a:pt x="1031748" y="32004"/>
                  </a:moveTo>
                  <a:lnTo>
                    <a:pt x="905256" y="32004"/>
                  </a:lnTo>
                  <a:lnTo>
                    <a:pt x="905256" y="0"/>
                  </a:lnTo>
                  <a:lnTo>
                    <a:pt x="1031748" y="0"/>
                  </a:lnTo>
                  <a:lnTo>
                    <a:pt x="1031748" y="32004"/>
                  </a:lnTo>
                  <a:close/>
                </a:path>
                <a:path w="2542540" h="901064">
                  <a:moveTo>
                    <a:pt x="1251204" y="32004"/>
                  </a:moveTo>
                  <a:lnTo>
                    <a:pt x="1126236" y="32004"/>
                  </a:lnTo>
                  <a:lnTo>
                    <a:pt x="1126236" y="0"/>
                  </a:lnTo>
                  <a:lnTo>
                    <a:pt x="1251204" y="0"/>
                  </a:lnTo>
                  <a:lnTo>
                    <a:pt x="1251204" y="32004"/>
                  </a:lnTo>
                  <a:close/>
                </a:path>
                <a:path w="2542540" h="901064">
                  <a:moveTo>
                    <a:pt x="1472184" y="32004"/>
                  </a:moveTo>
                  <a:lnTo>
                    <a:pt x="1345692" y="32004"/>
                  </a:lnTo>
                  <a:lnTo>
                    <a:pt x="1345692" y="0"/>
                  </a:lnTo>
                  <a:lnTo>
                    <a:pt x="1472184" y="0"/>
                  </a:lnTo>
                  <a:lnTo>
                    <a:pt x="1472184" y="32004"/>
                  </a:lnTo>
                  <a:close/>
                </a:path>
                <a:path w="2542540" h="901064">
                  <a:moveTo>
                    <a:pt x="1691640" y="32004"/>
                  </a:moveTo>
                  <a:lnTo>
                    <a:pt x="1566672" y="32004"/>
                  </a:lnTo>
                  <a:lnTo>
                    <a:pt x="1566672" y="0"/>
                  </a:lnTo>
                  <a:lnTo>
                    <a:pt x="1691640" y="0"/>
                  </a:lnTo>
                  <a:lnTo>
                    <a:pt x="1691640" y="32004"/>
                  </a:lnTo>
                  <a:close/>
                </a:path>
                <a:path w="2542540" h="901064">
                  <a:moveTo>
                    <a:pt x="1911096" y="32004"/>
                  </a:moveTo>
                  <a:lnTo>
                    <a:pt x="1786128" y="32004"/>
                  </a:lnTo>
                  <a:lnTo>
                    <a:pt x="1786128" y="0"/>
                  </a:lnTo>
                  <a:lnTo>
                    <a:pt x="1911096" y="0"/>
                  </a:lnTo>
                  <a:lnTo>
                    <a:pt x="1911096" y="32004"/>
                  </a:lnTo>
                  <a:close/>
                </a:path>
                <a:path w="2542540" h="901064">
                  <a:moveTo>
                    <a:pt x="2132076" y="32004"/>
                  </a:moveTo>
                  <a:lnTo>
                    <a:pt x="2005584" y="32004"/>
                  </a:lnTo>
                  <a:lnTo>
                    <a:pt x="2005584" y="0"/>
                  </a:lnTo>
                  <a:lnTo>
                    <a:pt x="2132076" y="0"/>
                  </a:lnTo>
                  <a:lnTo>
                    <a:pt x="2132076" y="32004"/>
                  </a:lnTo>
                  <a:close/>
                </a:path>
                <a:path w="2542540" h="901064">
                  <a:moveTo>
                    <a:pt x="2351532" y="32004"/>
                  </a:moveTo>
                  <a:lnTo>
                    <a:pt x="2226564" y="32004"/>
                  </a:lnTo>
                  <a:lnTo>
                    <a:pt x="2226564" y="0"/>
                  </a:lnTo>
                  <a:lnTo>
                    <a:pt x="2351532" y="0"/>
                  </a:lnTo>
                  <a:lnTo>
                    <a:pt x="2351532" y="32004"/>
                  </a:lnTo>
                  <a:close/>
                </a:path>
                <a:path w="2542540" h="901064">
                  <a:moveTo>
                    <a:pt x="2511552" y="32004"/>
                  </a:moveTo>
                  <a:lnTo>
                    <a:pt x="2446019" y="32004"/>
                  </a:lnTo>
                  <a:lnTo>
                    <a:pt x="2446019" y="0"/>
                  </a:lnTo>
                  <a:lnTo>
                    <a:pt x="2535935" y="0"/>
                  </a:lnTo>
                  <a:lnTo>
                    <a:pt x="2542032" y="7619"/>
                  </a:lnTo>
                  <a:lnTo>
                    <a:pt x="2542032" y="15239"/>
                  </a:lnTo>
                  <a:lnTo>
                    <a:pt x="2511552" y="15239"/>
                  </a:lnTo>
                  <a:lnTo>
                    <a:pt x="2511552" y="32004"/>
                  </a:lnTo>
                  <a:close/>
                </a:path>
                <a:path w="2542540" h="901064">
                  <a:moveTo>
                    <a:pt x="2542032" y="60960"/>
                  </a:moveTo>
                  <a:lnTo>
                    <a:pt x="2511552" y="60960"/>
                  </a:lnTo>
                  <a:lnTo>
                    <a:pt x="2511552" y="15239"/>
                  </a:lnTo>
                  <a:lnTo>
                    <a:pt x="2526792" y="32004"/>
                  </a:lnTo>
                  <a:lnTo>
                    <a:pt x="2542032" y="32004"/>
                  </a:lnTo>
                  <a:lnTo>
                    <a:pt x="2542032" y="60960"/>
                  </a:lnTo>
                  <a:close/>
                </a:path>
                <a:path w="2542540" h="901064">
                  <a:moveTo>
                    <a:pt x="2542032" y="32004"/>
                  </a:moveTo>
                  <a:lnTo>
                    <a:pt x="2526792" y="32004"/>
                  </a:lnTo>
                  <a:lnTo>
                    <a:pt x="2511552" y="15239"/>
                  </a:lnTo>
                  <a:lnTo>
                    <a:pt x="2542032" y="15239"/>
                  </a:lnTo>
                  <a:lnTo>
                    <a:pt x="2542032" y="32004"/>
                  </a:lnTo>
                  <a:close/>
                </a:path>
                <a:path w="2542540" h="901064">
                  <a:moveTo>
                    <a:pt x="2542032" y="280415"/>
                  </a:moveTo>
                  <a:lnTo>
                    <a:pt x="2511552" y="280415"/>
                  </a:lnTo>
                  <a:lnTo>
                    <a:pt x="2511552" y="155448"/>
                  </a:lnTo>
                  <a:lnTo>
                    <a:pt x="2542032" y="155448"/>
                  </a:lnTo>
                  <a:lnTo>
                    <a:pt x="2542032" y="280415"/>
                  </a:lnTo>
                  <a:close/>
                </a:path>
                <a:path w="2542540" h="901064">
                  <a:moveTo>
                    <a:pt x="2542032" y="501396"/>
                  </a:moveTo>
                  <a:lnTo>
                    <a:pt x="2511552" y="501396"/>
                  </a:lnTo>
                  <a:lnTo>
                    <a:pt x="2511552" y="374904"/>
                  </a:lnTo>
                  <a:lnTo>
                    <a:pt x="2542032" y="374904"/>
                  </a:lnTo>
                  <a:lnTo>
                    <a:pt x="2542032" y="501396"/>
                  </a:lnTo>
                  <a:close/>
                </a:path>
                <a:path w="2542540" h="901064">
                  <a:moveTo>
                    <a:pt x="2542032" y="720852"/>
                  </a:moveTo>
                  <a:lnTo>
                    <a:pt x="2511552" y="720852"/>
                  </a:lnTo>
                  <a:lnTo>
                    <a:pt x="2511552" y="595884"/>
                  </a:lnTo>
                  <a:lnTo>
                    <a:pt x="2542032" y="595884"/>
                  </a:lnTo>
                  <a:lnTo>
                    <a:pt x="2542032" y="720852"/>
                  </a:lnTo>
                  <a:close/>
                </a:path>
                <a:path w="2542540" h="901064">
                  <a:moveTo>
                    <a:pt x="2511552" y="885444"/>
                  </a:moveTo>
                  <a:lnTo>
                    <a:pt x="2511552" y="815340"/>
                  </a:lnTo>
                  <a:lnTo>
                    <a:pt x="2542032" y="815340"/>
                  </a:lnTo>
                  <a:lnTo>
                    <a:pt x="2542032" y="868680"/>
                  </a:lnTo>
                  <a:lnTo>
                    <a:pt x="2526792" y="868680"/>
                  </a:lnTo>
                  <a:lnTo>
                    <a:pt x="2511552" y="885444"/>
                  </a:lnTo>
                  <a:close/>
                </a:path>
                <a:path w="2542540" h="901064">
                  <a:moveTo>
                    <a:pt x="2535935" y="900684"/>
                  </a:moveTo>
                  <a:lnTo>
                    <a:pt x="2470403" y="900684"/>
                  </a:lnTo>
                  <a:lnTo>
                    <a:pt x="2470403" y="868680"/>
                  </a:lnTo>
                  <a:lnTo>
                    <a:pt x="2511552" y="868680"/>
                  </a:lnTo>
                  <a:lnTo>
                    <a:pt x="2511552" y="885444"/>
                  </a:lnTo>
                  <a:lnTo>
                    <a:pt x="2542032" y="885444"/>
                  </a:lnTo>
                  <a:lnTo>
                    <a:pt x="2542032" y="893064"/>
                  </a:lnTo>
                  <a:lnTo>
                    <a:pt x="2535935" y="900684"/>
                  </a:lnTo>
                  <a:close/>
                </a:path>
                <a:path w="2542540" h="901064">
                  <a:moveTo>
                    <a:pt x="2542032" y="885444"/>
                  </a:moveTo>
                  <a:lnTo>
                    <a:pt x="2511552" y="885444"/>
                  </a:lnTo>
                  <a:lnTo>
                    <a:pt x="2526792" y="868680"/>
                  </a:lnTo>
                  <a:lnTo>
                    <a:pt x="2542032" y="868680"/>
                  </a:lnTo>
                  <a:lnTo>
                    <a:pt x="2542032" y="885444"/>
                  </a:lnTo>
                  <a:close/>
                </a:path>
                <a:path w="2542540" h="901064">
                  <a:moveTo>
                    <a:pt x="2375916" y="900684"/>
                  </a:moveTo>
                  <a:lnTo>
                    <a:pt x="2250948" y="900684"/>
                  </a:lnTo>
                  <a:lnTo>
                    <a:pt x="2250948" y="868680"/>
                  </a:lnTo>
                  <a:lnTo>
                    <a:pt x="2375916" y="868680"/>
                  </a:lnTo>
                  <a:lnTo>
                    <a:pt x="2375916" y="900684"/>
                  </a:lnTo>
                  <a:close/>
                </a:path>
                <a:path w="2542540" h="901064">
                  <a:moveTo>
                    <a:pt x="2156460" y="900684"/>
                  </a:moveTo>
                  <a:lnTo>
                    <a:pt x="2031492" y="900684"/>
                  </a:lnTo>
                  <a:lnTo>
                    <a:pt x="2031492" y="868680"/>
                  </a:lnTo>
                  <a:lnTo>
                    <a:pt x="2156460" y="868680"/>
                  </a:lnTo>
                  <a:lnTo>
                    <a:pt x="2156460" y="900684"/>
                  </a:lnTo>
                  <a:close/>
                </a:path>
                <a:path w="2542540" h="901064">
                  <a:moveTo>
                    <a:pt x="1937004" y="900684"/>
                  </a:moveTo>
                  <a:lnTo>
                    <a:pt x="1810512" y="900684"/>
                  </a:lnTo>
                  <a:lnTo>
                    <a:pt x="1810512" y="868680"/>
                  </a:lnTo>
                  <a:lnTo>
                    <a:pt x="1937004" y="868680"/>
                  </a:lnTo>
                  <a:lnTo>
                    <a:pt x="1937004" y="900684"/>
                  </a:lnTo>
                  <a:close/>
                </a:path>
                <a:path w="2542540" h="901064">
                  <a:moveTo>
                    <a:pt x="1716024" y="900684"/>
                  </a:moveTo>
                  <a:lnTo>
                    <a:pt x="1591055" y="900684"/>
                  </a:lnTo>
                  <a:lnTo>
                    <a:pt x="1591055" y="868680"/>
                  </a:lnTo>
                  <a:lnTo>
                    <a:pt x="1716024" y="868680"/>
                  </a:lnTo>
                  <a:lnTo>
                    <a:pt x="1716024" y="900684"/>
                  </a:lnTo>
                  <a:close/>
                </a:path>
                <a:path w="2542540" h="901064">
                  <a:moveTo>
                    <a:pt x="1496567" y="900684"/>
                  </a:moveTo>
                  <a:lnTo>
                    <a:pt x="1370076" y="900684"/>
                  </a:lnTo>
                  <a:lnTo>
                    <a:pt x="1370076" y="868680"/>
                  </a:lnTo>
                  <a:lnTo>
                    <a:pt x="1496567" y="868680"/>
                  </a:lnTo>
                  <a:lnTo>
                    <a:pt x="1496567" y="900684"/>
                  </a:lnTo>
                  <a:close/>
                </a:path>
                <a:path w="2542540" h="901064">
                  <a:moveTo>
                    <a:pt x="1277112" y="900684"/>
                  </a:moveTo>
                  <a:lnTo>
                    <a:pt x="1150620" y="900684"/>
                  </a:lnTo>
                  <a:lnTo>
                    <a:pt x="1150620" y="868680"/>
                  </a:lnTo>
                  <a:lnTo>
                    <a:pt x="1277112" y="868680"/>
                  </a:lnTo>
                  <a:lnTo>
                    <a:pt x="1277112" y="900684"/>
                  </a:lnTo>
                  <a:close/>
                </a:path>
                <a:path w="2542540" h="901064">
                  <a:moveTo>
                    <a:pt x="1056132" y="900684"/>
                  </a:moveTo>
                  <a:lnTo>
                    <a:pt x="931164" y="900684"/>
                  </a:lnTo>
                  <a:lnTo>
                    <a:pt x="931164" y="868680"/>
                  </a:lnTo>
                  <a:lnTo>
                    <a:pt x="1056132" y="868680"/>
                  </a:lnTo>
                  <a:lnTo>
                    <a:pt x="1056132" y="900684"/>
                  </a:lnTo>
                  <a:close/>
                </a:path>
                <a:path w="2542540" h="901064">
                  <a:moveTo>
                    <a:pt x="836675" y="900684"/>
                  </a:moveTo>
                  <a:lnTo>
                    <a:pt x="710184" y="900684"/>
                  </a:lnTo>
                  <a:lnTo>
                    <a:pt x="710184" y="868680"/>
                  </a:lnTo>
                  <a:lnTo>
                    <a:pt x="836675" y="868680"/>
                  </a:lnTo>
                  <a:lnTo>
                    <a:pt x="836675" y="900684"/>
                  </a:lnTo>
                  <a:close/>
                </a:path>
                <a:path w="2542540" h="901064">
                  <a:moveTo>
                    <a:pt x="615696" y="900684"/>
                  </a:moveTo>
                  <a:lnTo>
                    <a:pt x="490728" y="900684"/>
                  </a:lnTo>
                  <a:lnTo>
                    <a:pt x="490728" y="868680"/>
                  </a:lnTo>
                  <a:lnTo>
                    <a:pt x="615696" y="868680"/>
                  </a:lnTo>
                  <a:lnTo>
                    <a:pt x="615696" y="900684"/>
                  </a:lnTo>
                  <a:close/>
                </a:path>
                <a:path w="2542540" h="901064">
                  <a:moveTo>
                    <a:pt x="396239" y="900684"/>
                  </a:moveTo>
                  <a:lnTo>
                    <a:pt x="271272" y="900684"/>
                  </a:lnTo>
                  <a:lnTo>
                    <a:pt x="271272" y="868680"/>
                  </a:lnTo>
                  <a:lnTo>
                    <a:pt x="396239" y="868680"/>
                  </a:lnTo>
                  <a:lnTo>
                    <a:pt x="396239" y="900684"/>
                  </a:lnTo>
                  <a:close/>
                </a:path>
                <a:path w="2542540" h="901064">
                  <a:moveTo>
                    <a:pt x="176783" y="900684"/>
                  </a:moveTo>
                  <a:lnTo>
                    <a:pt x="50292" y="900684"/>
                  </a:lnTo>
                  <a:lnTo>
                    <a:pt x="50292" y="868680"/>
                  </a:lnTo>
                  <a:lnTo>
                    <a:pt x="176783" y="868680"/>
                  </a:lnTo>
                  <a:lnTo>
                    <a:pt x="176783" y="900684"/>
                  </a:lnTo>
                  <a:close/>
                </a:path>
              </a:pathLst>
            </a:custGeom>
            <a:solidFill>
              <a:srgbClr val="FF0000"/>
            </a:solidFill>
          </p:spPr>
          <p:txBody>
            <a:bodyPr wrap="square" lIns="0" tIns="0" rIns="0" bIns="0" rtlCol="0"/>
            <a:lstStyle/>
            <a:p>
              <a:endParaRPr/>
            </a:p>
          </p:txBody>
        </p:sp>
      </p:grpSp>
      <p:grpSp>
        <p:nvGrpSpPr>
          <p:cNvPr id="35" name="object 35"/>
          <p:cNvGrpSpPr/>
          <p:nvPr/>
        </p:nvGrpSpPr>
        <p:grpSpPr>
          <a:xfrm>
            <a:off x="5611956" y="1394272"/>
            <a:ext cx="2848091" cy="1702733"/>
            <a:chOff x="6256020" y="4296155"/>
            <a:chExt cx="3371215" cy="1929764"/>
          </a:xfrm>
        </p:grpSpPr>
        <p:pic>
          <p:nvPicPr>
            <p:cNvPr id="36" name="object 36"/>
            <p:cNvPicPr/>
            <p:nvPr/>
          </p:nvPicPr>
          <p:blipFill>
            <a:blip r:embed="rId5" cstate="print"/>
            <a:stretch>
              <a:fillRect/>
            </a:stretch>
          </p:blipFill>
          <p:spPr>
            <a:xfrm>
              <a:off x="6256020" y="4296155"/>
              <a:ext cx="3371087" cy="1929383"/>
            </a:xfrm>
            <a:prstGeom prst="rect">
              <a:avLst/>
            </a:prstGeom>
          </p:spPr>
        </p:pic>
        <p:sp>
          <p:nvSpPr>
            <p:cNvPr id="37" name="object 37"/>
            <p:cNvSpPr/>
            <p:nvPr/>
          </p:nvSpPr>
          <p:spPr>
            <a:xfrm>
              <a:off x="6614160" y="4524755"/>
              <a:ext cx="2543810" cy="1297305"/>
            </a:xfrm>
            <a:custGeom>
              <a:avLst/>
              <a:gdLst/>
              <a:ahLst/>
              <a:cxnLst/>
              <a:rect l="l" t="t" r="r" b="b"/>
              <a:pathLst>
                <a:path w="2543809" h="1297304">
                  <a:moveTo>
                    <a:pt x="15240" y="1281684"/>
                  </a:moveTo>
                  <a:lnTo>
                    <a:pt x="0" y="1281684"/>
                  </a:lnTo>
                  <a:lnTo>
                    <a:pt x="0" y="1156716"/>
                  </a:lnTo>
                  <a:lnTo>
                    <a:pt x="30480" y="1156716"/>
                  </a:lnTo>
                  <a:lnTo>
                    <a:pt x="30480" y="1266444"/>
                  </a:lnTo>
                  <a:lnTo>
                    <a:pt x="15240" y="1266444"/>
                  </a:lnTo>
                  <a:lnTo>
                    <a:pt x="15240" y="1281684"/>
                  </a:lnTo>
                  <a:close/>
                </a:path>
                <a:path w="2543809" h="1297304">
                  <a:moveTo>
                    <a:pt x="91440" y="1296924"/>
                  </a:moveTo>
                  <a:lnTo>
                    <a:pt x="15240" y="1296924"/>
                  </a:lnTo>
                  <a:lnTo>
                    <a:pt x="15240" y="1266444"/>
                  </a:lnTo>
                  <a:lnTo>
                    <a:pt x="30480" y="1266444"/>
                  </a:lnTo>
                  <a:lnTo>
                    <a:pt x="30480" y="1281684"/>
                  </a:lnTo>
                  <a:lnTo>
                    <a:pt x="91440" y="1281684"/>
                  </a:lnTo>
                  <a:lnTo>
                    <a:pt x="91440" y="1296924"/>
                  </a:lnTo>
                  <a:close/>
                </a:path>
                <a:path w="2543809" h="1297304">
                  <a:moveTo>
                    <a:pt x="91440" y="1281684"/>
                  </a:moveTo>
                  <a:lnTo>
                    <a:pt x="30480" y="1281684"/>
                  </a:lnTo>
                  <a:lnTo>
                    <a:pt x="30480" y="1266444"/>
                  </a:lnTo>
                  <a:lnTo>
                    <a:pt x="91440" y="1266444"/>
                  </a:lnTo>
                  <a:lnTo>
                    <a:pt x="91440" y="1281684"/>
                  </a:lnTo>
                  <a:close/>
                </a:path>
                <a:path w="2543809" h="1297304">
                  <a:moveTo>
                    <a:pt x="30480" y="1062228"/>
                  </a:moveTo>
                  <a:lnTo>
                    <a:pt x="0" y="1062228"/>
                  </a:lnTo>
                  <a:lnTo>
                    <a:pt x="0" y="935736"/>
                  </a:lnTo>
                  <a:lnTo>
                    <a:pt x="30480" y="935736"/>
                  </a:lnTo>
                  <a:lnTo>
                    <a:pt x="30480" y="1062228"/>
                  </a:lnTo>
                  <a:close/>
                </a:path>
                <a:path w="2543809" h="1297304">
                  <a:moveTo>
                    <a:pt x="30480" y="841247"/>
                  </a:moveTo>
                  <a:lnTo>
                    <a:pt x="0" y="841247"/>
                  </a:lnTo>
                  <a:lnTo>
                    <a:pt x="0" y="716279"/>
                  </a:lnTo>
                  <a:lnTo>
                    <a:pt x="30480" y="716279"/>
                  </a:lnTo>
                  <a:lnTo>
                    <a:pt x="30480" y="841247"/>
                  </a:lnTo>
                  <a:close/>
                </a:path>
                <a:path w="2543809" h="1297304">
                  <a:moveTo>
                    <a:pt x="30480" y="621792"/>
                  </a:moveTo>
                  <a:lnTo>
                    <a:pt x="0" y="621792"/>
                  </a:lnTo>
                  <a:lnTo>
                    <a:pt x="0" y="495300"/>
                  </a:lnTo>
                  <a:lnTo>
                    <a:pt x="30480" y="495300"/>
                  </a:lnTo>
                  <a:lnTo>
                    <a:pt x="30480" y="621792"/>
                  </a:lnTo>
                  <a:close/>
                </a:path>
                <a:path w="2543809" h="1297304">
                  <a:moveTo>
                    <a:pt x="30480" y="402335"/>
                  </a:moveTo>
                  <a:lnTo>
                    <a:pt x="0" y="402335"/>
                  </a:lnTo>
                  <a:lnTo>
                    <a:pt x="0" y="275844"/>
                  </a:lnTo>
                  <a:lnTo>
                    <a:pt x="30480" y="275844"/>
                  </a:lnTo>
                  <a:lnTo>
                    <a:pt x="30480" y="402335"/>
                  </a:lnTo>
                  <a:close/>
                </a:path>
                <a:path w="2543809" h="1297304">
                  <a:moveTo>
                    <a:pt x="30480" y="181356"/>
                  </a:moveTo>
                  <a:lnTo>
                    <a:pt x="0" y="181356"/>
                  </a:lnTo>
                  <a:lnTo>
                    <a:pt x="0" y="56387"/>
                  </a:lnTo>
                  <a:lnTo>
                    <a:pt x="30480" y="56387"/>
                  </a:lnTo>
                  <a:lnTo>
                    <a:pt x="30480" y="181356"/>
                  </a:lnTo>
                  <a:close/>
                </a:path>
                <a:path w="2543809" h="1297304">
                  <a:moveTo>
                    <a:pt x="195072" y="30479"/>
                  </a:moveTo>
                  <a:lnTo>
                    <a:pt x="68580" y="30479"/>
                  </a:lnTo>
                  <a:lnTo>
                    <a:pt x="68580" y="0"/>
                  </a:lnTo>
                  <a:lnTo>
                    <a:pt x="195072" y="0"/>
                  </a:lnTo>
                  <a:lnTo>
                    <a:pt x="195072" y="30479"/>
                  </a:lnTo>
                  <a:close/>
                </a:path>
                <a:path w="2543809" h="1297304">
                  <a:moveTo>
                    <a:pt x="414528" y="30479"/>
                  </a:moveTo>
                  <a:lnTo>
                    <a:pt x="289560" y="30479"/>
                  </a:lnTo>
                  <a:lnTo>
                    <a:pt x="289560" y="0"/>
                  </a:lnTo>
                  <a:lnTo>
                    <a:pt x="414528" y="0"/>
                  </a:lnTo>
                  <a:lnTo>
                    <a:pt x="414528" y="30479"/>
                  </a:lnTo>
                  <a:close/>
                </a:path>
                <a:path w="2543809" h="1297304">
                  <a:moveTo>
                    <a:pt x="635508" y="30479"/>
                  </a:moveTo>
                  <a:lnTo>
                    <a:pt x="509016" y="30479"/>
                  </a:lnTo>
                  <a:lnTo>
                    <a:pt x="509016" y="0"/>
                  </a:lnTo>
                  <a:lnTo>
                    <a:pt x="635508" y="0"/>
                  </a:lnTo>
                  <a:lnTo>
                    <a:pt x="635508" y="30479"/>
                  </a:lnTo>
                  <a:close/>
                </a:path>
                <a:path w="2543809" h="1297304">
                  <a:moveTo>
                    <a:pt x="854964" y="30479"/>
                  </a:moveTo>
                  <a:lnTo>
                    <a:pt x="728472" y="30479"/>
                  </a:lnTo>
                  <a:lnTo>
                    <a:pt x="728472" y="0"/>
                  </a:lnTo>
                  <a:lnTo>
                    <a:pt x="854964" y="0"/>
                  </a:lnTo>
                  <a:lnTo>
                    <a:pt x="854964" y="30479"/>
                  </a:lnTo>
                  <a:close/>
                </a:path>
                <a:path w="2543809" h="1297304">
                  <a:moveTo>
                    <a:pt x="1074420" y="30479"/>
                  </a:moveTo>
                  <a:lnTo>
                    <a:pt x="949452" y="30479"/>
                  </a:lnTo>
                  <a:lnTo>
                    <a:pt x="949452" y="0"/>
                  </a:lnTo>
                  <a:lnTo>
                    <a:pt x="1074420" y="0"/>
                  </a:lnTo>
                  <a:lnTo>
                    <a:pt x="1074420" y="30479"/>
                  </a:lnTo>
                  <a:close/>
                </a:path>
                <a:path w="2543809" h="1297304">
                  <a:moveTo>
                    <a:pt x="1295400" y="30479"/>
                  </a:moveTo>
                  <a:lnTo>
                    <a:pt x="1168908" y="30479"/>
                  </a:lnTo>
                  <a:lnTo>
                    <a:pt x="1168908" y="0"/>
                  </a:lnTo>
                  <a:lnTo>
                    <a:pt x="1295400" y="0"/>
                  </a:lnTo>
                  <a:lnTo>
                    <a:pt x="1295400" y="30479"/>
                  </a:lnTo>
                  <a:close/>
                </a:path>
                <a:path w="2543809" h="1297304">
                  <a:moveTo>
                    <a:pt x="1514855" y="30479"/>
                  </a:moveTo>
                  <a:lnTo>
                    <a:pt x="1389888" y="30479"/>
                  </a:lnTo>
                  <a:lnTo>
                    <a:pt x="1389888" y="0"/>
                  </a:lnTo>
                  <a:lnTo>
                    <a:pt x="1514855" y="0"/>
                  </a:lnTo>
                  <a:lnTo>
                    <a:pt x="1514855" y="30479"/>
                  </a:lnTo>
                  <a:close/>
                </a:path>
                <a:path w="2543809" h="1297304">
                  <a:moveTo>
                    <a:pt x="1734312" y="30479"/>
                  </a:moveTo>
                  <a:lnTo>
                    <a:pt x="1609344" y="30479"/>
                  </a:lnTo>
                  <a:lnTo>
                    <a:pt x="1609344" y="0"/>
                  </a:lnTo>
                  <a:lnTo>
                    <a:pt x="1734312" y="0"/>
                  </a:lnTo>
                  <a:lnTo>
                    <a:pt x="1734312" y="30479"/>
                  </a:lnTo>
                  <a:close/>
                </a:path>
                <a:path w="2543809" h="1297304">
                  <a:moveTo>
                    <a:pt x="1955292" y="30479"/>
                  </a:moveTo>
                  <a:lnTo>
                    <a:pt x="1828800" y="30479"/>
                  </a:lnTo>
                  <a:lnTo>
                    <a:pt x="1828800" y="0"/>
                  </a:lnTo>
                  <a:lnTo>
                    <a:pt x="1955292" y="0"/>
                  </a:lnTo>
                  <a:lnTo>
                    <a:pt x="1955292" y="30479"/>
                  </a:lnTo>
                  <a:close/>
                </a:path>
                <a:path w="2543809" h="1297304">
                  <a:moveTo>
                    <a:pt x="2174748" y="30479"/>
                  </a:moveTo>
                  <a:lnTo>
                    <a:pt x="2049780" y="30479"/>
                  </a:lnTo>
                  <a:lnTo>
                    <a:pt x="2049780" y="0"/>
                  </a:lnTo>
                  <a:lnTo>
                    <a:pt x="2174748" y="0"/>
                  </a:lnTo>
                  <a:lnTo>
                    <a:pt x="2174748" y="30479"/>
                  </a:lnTo>
                  <a:close/>
                </a:path>
                <a:path w="2543809" h="1297304">
                  <a:moveTo>
                    <a:pt x="2395728" y="30479"/>
                  </a:moveTo>
                  <a:lnTo>
                    <a:pt x="2269236" y="30479"/>
                  </a:lnTo>
                  <a:lnTo>
                    <a:pt x="2269236" y="0"/>
                  </a:lnTo>
                  <a:lnTo>
                    <a:pt x="2395728" y="0"/>
                  </a:lnTo>
                  <a:lnTo>
                    <a:pt x="2395728" y="30479"/>
                  </a:lnTo>
                  <a:close/>
                </a:path>
                <a:path w="2543809" h="1297304">
                  <a:moveTo>
                    <a:pt x="2511552" y="30479"/>
                  </a:moveTo>
                  <a:lnTo>
                    <a:pt x="2488692" y="30479"/>
                  </a:lnTo>
                  <a:lnTo>
                    <a:pt x="2488692" y="0"/>
                  </a:lnTo>
                  <a:lnTo>
                    <a:pt x="2535935" y="0"/>
                  </a:lnTo>
                  <a:lnTo>
                    <a:pt x="2543556" y="6096"/>
                  </a:lnTo>
                  <a:lnTo>
                    <a:pt x="2543556" y="15239"/>
                  </a:lnTo>
                  <a:lnTo>
                    <a:pt x="2511552" y="15239"/>
                  </a:lnTo>
                  <a:lnTo>
                    <a:pt x="2511552" y="30479"/>
                  </a:lnTo>
                  <a:close/>
                </a:path>
                <a:path w="2543809" h="1297304">
                  <a:moveTo>
                    <a:pt x="2543556" y="103631"/>
                  </a:moveTo>
                  <a:lnTo>
                    <a:pt x="2511552" y="103631"/>
                  </a:lnTo>
                  <a:lnTo>
                    <a:pt x="2511552" y="15239"/>
                  </a:lnTo>
                  <a:lnTo>
                    <a:pt x="2526792" y="30479"/>
                  </a:lnTo>
                  <a:lnTo>
                    <a:pt x="2543556" y="30479"/>
                  </a:lnTo>
                  <a:lnTo>
                    <a:pt x="2543556" y="103631"/>
                  </a:lnTo>
                  <a:close/>
                </a:path>
                <a:path w="2543809" h="1297304">
                  <a:moveTo>
                    <a:pt x="2543556" y="30479"/>
                  </a:moveTo>
                  <a:lnTo>
                    <a:pt x="2526792" y="30479"/>
                  </a:lnTo>
                  <a:lnTo>
                    <a:pt x="2511552" y="15239"/>
                  </a:lnTo>
                  <a:lnTo>
                    <a:pt x="2543556" y="15239"/>
                  </a:lnTo>
                  <a:lnTo>
                    <a:pt x="2543556" y="30479"/>
                  </a:lnTo>
                  <a:close/>
                </a:path>
                <a:path w="2543809" h="1297304">
                  <a:moveTo>
                    <a:pt x="2543556" y="323088"/>
                  </a:moveTo>
                  <a:lnTo>
                    <a:pt x="2511552" y="323088"/>
                  </a:lnTo>
                  <a:lnTo>
                    <a:pt x="2511552" y="198119"/>
                  </a:lnTo>
                  <a:lnTo>
                    <a:pt x="2543556" y="198119"/>
                  </a:lnTo>
                  <a:lnTo>
                    <a:pt x="2543556" y="323088"/>
                  </a:lnTo>
                  <a:close/>
                </a:path>
                <a:path w="2543809" h="1297304">
                  <a:moveTo>
                    <a:pt x="2543556" y="544067"/>
                  </a:moveTo>
                  <a:lnTo>
                    <a:pt x="2511552" y="544067"/>
                  </a:lnTo>
                  <a:lnTo>
                    <a:pt x="2511552" y="417575"/>
                  </a:lnTo>
                  <a:lnTo>
                    <a:pt x="2543556" y="417575"/>
                  </a:lnTo>
                  <a:lnTo>
                    <a:pt x="2543556" y="544067"/>
                  </a:lnTo>
                  <a:close/>
                </a:path>
                <a:path w="2543809" h="1297304">
                  <a:moveTo>
                    <a:pt x="2543556" y="763523"/>
                  </a:moveTo>
                  <a:lnTo>
                    <a:pt x="2511552" y="763523"/>
                  </a:lnTo>
                  <a:lnTo>
                    <a:pt x="2511552" y="637031"/>
                  </a:lnTo>
                  <a:lnTo>
                    <a:pt x="2543556" y="637031"/>
                  </a:lnTo>
                  <a:lnTo>
                    <a:pt x="2543556" y="763523"/>
                  </a:lnTo>
                  <a:close/>
                </a:path>
                <a:path w="2543809" h="1297304">
                  <a:moveTo>
                    <a:pt x="2543556" y="982980"/>
                  </a:moveTo>
                  <a:lnTo>
                    <a:pt x="2511552" y="982980"/>
                  </a:lnTo>
                  <a:lnTo>
                    <a:pt x="2511552" y="858012"/>
                  </a:lnTo>
                  <a:lnTo>
                    <a:pt x="2543556" y="858012"/>
                  </a:lnTo>
                  <a:lnTo>
                    <a:pt x="2543556" y="982980"/>
                  </a:lnTo>
                  <a:close/>
                </a:path>
                <a:path w="2543809" h="1297304">
                  <a:moveTo>
                    <a:pt x="2543556" y="1203960"/>
                  </a:moveTo>
                  <a:lnTo>
                    <a:pt x="2511552" y="1203960"/>
                  </a:lnTo>
                  <a:lnTo>
                    <a:pt x="2511552" y="1077468"/>
                  </a:lnTo>
                  <a:lnTo>
                    <a:pt x="2543556" y="1077468"/>
                  </a:lnTo>
                  <a:lnTo>
                    <a:pt x="2543556" y="1203960"/>
                  </a:lnTo>
                  <a:close/>
                </a:path>
                <a:path w="2543809" h="1297304">
                  <a:moveTo>
                    <a:pt x="2511552" y="1296924"/>
                  </a:moveTo>
                  <a:lnTo>
                    <a:pt x="2385060" y="1296924"/>
                  </a:lnTo>
                  <a:lnTo>
                    <a:pt x="2385060" y="1266444"/>
                  </a:lnTo>
                  <a:lnTo>
                    <a:pt x="2511552" y="1266444"/>
                  </a:lnTo>
                  <a:lnTo>
                    <a:pt x="2511552" y="1296924"/>
                  </a:lnTo>
                  <a:close/>
                </a:path>
                <a:path w="2543809" h="1297304">
                  <a:moveTo>
                    <a:pt x="2290572" y="1296924"/>
                  </a:moveTo>
                  <a:lnTo>
                    <a:pt x="2165604" y="1296924"/>
                  </a:lnTo>
                  <a:lnTo>
                    <a:pt x="2165604" y="1266444"/>
                  </a:lnTo>
                  <a:lnTo>
                    <a:pt x="2290572" y="1266444"/>
                  </a:lnTo>
                  <a:lnTo>
                    <a:pt x="2290572" y="1296924"/>
                  </a:lnTo>
                  <a:close/>
                </a:path>
                <a:path w="2543809" h="1297304">
                  <a:moveTo>
                    <a:pt x="2071116" y="1296924"/>
                  </a:moveTo>
                  <a:lnTo>
                    <a:pt x="1946148" y="1296924"/>
                  </a:lnTo>
                  <a:lnTo>
                    <a:pt x="1946148" y="1266444"/>
                  </a:lnTo>
                  <a:lnTo>
                    <a:pt x="2071116" y="1266444"/>
                  </a:lnTo>
                  <a:lnTo>
                    <a:pt x="2071116" y="1296924"/>
                  </a:lnTo>
                  <a:close/>
                </a:path>
                <a:path w="2543809" h="1297304">
                  <a:moveTo>
                    <a:pt x="1851659" y="1296924"/>
                  </a:moveTo>
                  <a:lnTo>
                    <a:pt x="1725168" y="1296924"/>
                  </a:lnTo>
                  <a:lnTo>
                    <a:pt x="1725168" y="1266444"/>
                  </a:lnTo>
                  <a:lnTo>
                    <a:pt x="1851659" y="1266444"/>
                  </a:lnTo>
                  <a:lnTo>
                    <a:pt x="1851659" y="1296924"/>
                  </a:lnTo>
                  <a:close/>
                </a:path>
                <a:path w="2543809" h="1297304">
                  <a:moveTo>
                    <a:pt x="1630680" y="1296924"/>
                  </a:moveTo>
                  <a:lnTo>
                    <a:pt x="1505712" y="1296924"/>
                  </a:lnTo>
                  <a:lnTo>
                    <a:pt x="1505712" y="1266444"/>
                  </a:lnTo>
                  <a:lnTo>
                    <a:pt x="1630680" y="1266444"/>
                  </a:lnTo>
                  <a:lnTo>
                    <a:pt x="1630680" y="1296924"/>
                  </a:lnTo>
                  <a:close/>
                </a:path>
                <a:path w="2543809" h="1297304">
                  <a:moveTo>
                    <a:pt x="1411224" y="1296924"/>
                  </a:moveTo>
                  <a:lnTo>
                    <a:pt x="1284732" y="1296924"/>
                  </a:lnTo>
                  <a:lnTo>
                    <a:pt x="1284732" y="1266444"/>
                  </a:lnTo>
                  <a:lnTo>
                    <a:pt x="1411224" y="1266444"/>
                  </a:lnTo>
                  <a:lnTo>
                    <a:pt x="1411224" y="1296924"/>
                  </a:lnTo>
                  <a:close/>
                </a:path>
                <a:path w="2543809" h="1297304">
                  <a:moveTo>
                    <a:pt x="1191768" y="1296924"/>
                  </a:moveTo>
                  <a:lnTo>
                    <a:pt x="1065275" y="1296924"/>
                  </a:lnTo>
                  <a:lnTo>
                    <a:pt x="1065275" y="1266444"/>
                  </a:lnTo>
                  <a:lnTo>
                    <a:pt x="1191768" y="1266444"/>
                  </a:lnTo>
                  <a:lnTo>
                    <a:pt x="1191768" y="1296924"/>
                  </a:lnTo>
                  <a:close/>
                </a:path>
                <a:path w="2543809" h="1297304">
                  <a:moveTo>
                    <a:pt x="970788" y="1296924"/>
                  </a:moveTo>
                  <a:lnTo>
                    <a:pt x="845820" y="1296924"/>
                  </a:lnTo>
                  <a:lnTo>
                    <a:pt x="845820" y="1266444"/>
                  </a:lnTo>
                  <a:lnTo>
                    <a:pt x="970788" y="1266444"/>
                  </a:lnTo>
                  <a:lnTo>
                    <a:pt x="970788" y="1296924"/>
                  </a:lnTo>
                  <a:close/>
                </a:path>
                <a:path w="2543809" h="1297304">
                  <a:moveTo>
                    <a:pt x="751331" y="1296924"/>
                  </a:moveTo>
                  <a:lnTo>
                    <a:pt x="624839" y="1296924"/>
                  </a:lnTo>
                  <a:lnTo>
                    <a:pt x="624839" y="1266444"/>
                  </a:lnTo>
                  <a:lnTo>
                    <a:pt x="751331" y="1266444"/>
                  </a:lnTo>
                  <a:lnTo>
                    <a:pt x="751331" y="1296924"/>
                  </a:lnTo>
                  <a:close/>
                </a:path>
                <a:path w="2543809" h="1297304">
                  <a:moveTo>
                    <a:pt x="530352" y="1296924"/>
                  </a:moveTo>
                  <a:lnTo>
                    <a:pt x="405384" y="1296924"/>
                  </a:lnTo>
                  <a:lnTo>
                    <a:pt x="405384" y="1266444"/>
                  </a:lnTo>
                  <a:lnTo>
                    <a:pt x="530352" y="1266444"/>
                  </a:lnTo>
                  <a:lnTo>
                    <a:pt x="530352" y="1296924"/>
                  </a:lnTo>
                  <a:close/>
                </a:path>
                <a:path w="2543809" h="1297304">
                  <a:moveTo>
                    <a:pt x="310895" y="1296924"/>
                  </a:moveTo>
                  <a:lnTo>
                    <a:pt x="185928" y="1296924"/>
                  </a:lnTo>
                  <a:lnTo>
                    <a:pt x="185928" y="1266444"/>
                  </a:lnTo>
                  <a:lnTo>
                    <a:pt x="310895" y="1266444"/>
                  </a:lnTo>
                  <a:lnTo>
                    <a:pt x="310895" y="1296924"/>
                  </a:lnTo>
                  <a:close/>
                </a:path>
              </a:pathLst>
            </a:custGeom>
            <a:solidFill>
              <a:srgbClr val="FF0000"/>
            </a:solidFill>
          </p:spPr>
          <p:txBody>
            <a:bodyPr wrap="square" lIns="0" tIns="0" rIns="0" bIns="0" rtlCol="0"/>
            <a:lstStyle/>
            <a:p>
              <a:endParaRPr/>
            </a:p>
          </p:txBody>
        </p:sp>
      </p:grpSp>
      <p:pic>
        <p:nvPicPr>
          <p:cNvPr id="4098"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802073" y="3223669"/>
            <a:ext cx="4064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119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15" name="object 15"/>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(4/7)</a:t>
            </a:r>
            <a:endParaRPr sz="1300">
              <a:latin typeface="Arial"/>
              <a:cs typeface="Arial"/>
            </a:endParaRPr>
          </a:p>
        </p:txBody>
      </p:sp>
      <p:grpSp>
        <p:nvGrpSpPr>
          <p:cNvPr id="16" name="object 16"/>
          <p:cNvGrpSpPr/>
          <p:nvPr/>
        </p:nvGrpSpPr>
        <p:grpSpPr>
          <a:xfrm>
            <a:off x="6823364" y="208428"/>
            <a:ext cx="1416050" cy="172571"/>
            <a:chOff x="7505700" y="236219"/>
            <a:chExt cx="1557655" cy="195580"/>
          </a:xfrm>
        </p:grpSpPr>
        <p:sp>
          <p:nvSpPr>
            <p:cNvPr id="17" name="object 17"/>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18" name="object 18"/>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9" name="object 19"/>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20" name="object 20"/>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21" name="object 21"/>
          <p:cNvGrpSpPr/>
          <p:nvPr/>
        </p:nvGrpSpPr>
        <p:grpSpPr>
          <a:xfrm>
            <a:off x="8264236" y="208428"/>
            <a:ext cx="604405" cy="172571"/>
            <a:chOff x="9090659" y="236219"/>
            <a:chExt cx="664845" cy="195580"/>
          </a:xfrm>
        </p:grpSpPr>
        <p:sp>
          <p:nvSpPr>
            <p:cNvPr id="22" name="object 22"/>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23" name="object 23"/>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24" name="object 24"/>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25" name="object 25"/>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26" name="object 26"/>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27" name="object 27"/>
          <p:cNvGrpSpPr/>
          <p:nvPr/>
        </p:nvGrpSpPr>
        <p:grpSpPr>
          <a:xfrm>
            <a:off x="7674724" y="413497"/>
            <a:ext cx="1080655" cy="160244"/>
            <a:chOff x="8442197" y="468630"/>
            <a:chExt cx="1188720" cy="181610"/>
          </a:xfrm>
        </p:grpSpPr>
        <p:sp>
          <p:nvSpPr>
            <p:cNvPr id="28" name="object 28"/>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9" name="object 29"/>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30" name="object 30"/>
          <p:cNvGrpSpPr/>
          <p:nvPr/>
        </p:nvGrpSpPr>
        <p:grpSpPr>
          <a:xfrm>
            <a:off x="286790" y="734210"/>
            <a:ext cx="2066059" cy="5469031"/>
            <a:chOff x="315468" y="832104"/>
            <a:chExt cx="2272665" cy="6198235"/>
          </a:xfrm>
        </p:grpSpPr>
        <p:pic>
          <p:nvPicPr>
            <p:cNvPr id="31" name="object 31"/>
            <p:cNvPicPr/>
            <p:nvPr/>
          </p:nvPicPr>
          <p:blipFill>
            <a:blip r:embed="rId2" cstate="print"/>
            <a:stretch>
              <a:fillRect/>
            </a:stretch>
          </p:blipFill>
          <p:spPr>
            <a:xfrm>
              <a:off x="315468" y="832104"/>
              <a:ext cx="2272283" cy="6198108"/>
            </a:xfrm>
            <a:prstGeom prst="rect">
              <a:avLst/>
            </a:prstGeom>
          </p:spPr>
        </p:pic>
        <p:pic>
          <p:nvPicPr>
            <p:cNvPr id="32" name="object 32"/>
            <p:cNvPicPr/>
            <p:nvPr/>
          </p:nvPicPr>
          <p:blipFill>
            <a:blip r:embed="rId3" cstate="print"/>
            <a:stretch>
              <a:fillRect/>
            </a:stretch>
          </p:blipFill>
          <p:spPr>
            <a:xfrm>
              <a:off x="315468" y="832104"/>
              <a:ext cx="2272283" cy="6198108"/>
            </a:xfrm>
            <a:prstGeom prst="rect">
              <a:avLst/>
            </a:prstGeom>
          </p:spPr>
        </p:pic>
      </p:grpSp>
      <p:graphicFrame>
        <p:nvGraphicFramePr>
          <p:cNvPr id="33" name="object 33"/>
          <p:cNvGraphicFramePr>
            <a:graphicFrameLocks noGrp="1"/>
          </p:cNvGraphicFramePr>
          <p:nvPr>
            <p:extLst>
              <p:ext uri="{D42A27DB-BD31-4B8C-83A1-F6EECF244321}">
                <p14:modId xmlns:p14="http://schemas.microsoft.com/office/powerpoint/2010/main" val="4188909000"/>
              </p:ext>
            </p:extLst>
          </p:nvPr>
        </p:nvGraphicFramePr>
        <p:xfrm>
          <a:off x="183609" y="734210"/>
          <a:ext cx="8571343" cy="7000815"/>
        </p:xfrm>
        <a:graphic>
          <a:graphicData uri="http://schemas.openxmlformats.org/drawingml/2006/table">
            <a:tbl>
              <a:tblPr firstRow="1" bandRow="1">
                <a:tableStyleId>{2D5ABB26-0587-4C30-8999-92F81FD0307C}</a:tableStyleId>
              </a:tblPr>
              <a:tblGrid>
                <a:gridCol w="1638876"/>
                <a:gridCol w="426604"/>
                <a:gridCol w="189311"/>
                <a:gridCol w="6316552"/>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100965" marR="92075" indent="0" algn="just">
                        <a:lnSpc>
                          <a:spcPct val="100800"/>
                        </a:lnSpc>
                        <a:spcBef>
                          <a:spcPts val="310"/>
                        </a:spcBef>
                        <a:buNone/>
                        <a:tabLst>
                          <a:tab pos="353060" algn="l"/>
                        </a:tabLst>
                      </a:pPr>
                      <a:r>
                        <a:rPr lang="en-US" sz="1100" b="1" u="sng" dirty="0" smtClean="0">
                          <a:uFill>
                            <a:solidFill>
                              <a:srgbClr val="000000"/>
                            </a:solidFill>
                          </a:uFill>
                          <a:latin typeface="Calibri"/>
                          <a:cs typeface="Calibri"/>
                        </a:rPr>
                        <a:t>g.</a:t>
                      </a:r>
                      <a:r>
                        <a:rPr lang="en-US" sz="1100" b="1" u="sng" baseline="0" dirty="0" smtClean="0">
                          <a:uFill>
                            <a:solidFill>
                              <a:srgbClr val="000000"/>
                            </a:solidFill>
                          </a:uFill>
                          <a:latin typeface="Calibri"/>
                          <a:cs typeface="Calibri"/>
                        </a:rPr>
                        <a:t> </a:t>
                      </a:r>
                      <a:r>
                        <a:rPr sz="1100" b="1" u="sng" dirty="0" smtClean="0">
                          <a:uFill>
                            <a:solidFill>
                              <a:srgbClr val="000000"/>
                            </a:solidFill>
                          </a:uFill>
                          <a:latin typeface="Calibri"/>
                          <a:cs typeface="Calibri"/>
                        </a:rPr>
                        <a:t>Slump</a:t>
                      </a:r>
                      <a:r>
                        <a:rPr sz="1100" b="1" u="sng" spc="10" dirty="0" smtClean="0">
                          <a:uFill>
                            <a:solidFill>
                              <a:srgbClr val="000000"/>
                            </a:solidFill>
                          </a:uFill>
                          <a:latin typeface="Calibri"/>
                          <a:cs typeface="Calibri"/>
                        </a:rPr>
                        <a:t> </a:t>
                      </a:r>
                      <a:r>
                        <a:rPr sz="1100" b="1" u="sng" dirty="0">
                          <a:uFill>
                            <a:solidFill>
                              <a:srgbClr val="000000"/>
                            </a:solidFill>
                          </a:uFill>
                          <a:latin typeface="Calibri"/>
                          <a:cs typeface="Calibri"/>
                        </a:rPr>
                        <a:t>Value</a:t>
                      </a:r>
                      <a:r>
                        <a:rPr sz="1100" b="1" u="sng" spc="-10" dirty="0">
                          <a:uFill>
                            <a:solidFill>
                              <a:srgbClr val="000000"/>
                            </a:solidFill>
                          </a:uFill>
                          <a:latin typeface="Calibri"/>
                          <a:cs typeface="Calibri"/>
                        </a:rPr>
                        <a:t> </a:t>
                      </a:r>
                      <a:r>
                        <a:rPr sz="1100" b="1" u="sng" dirty="0">
                          <a:uFill>
                            <a:solidFill>
                              <a:srgbClr val="000000"/>
                            </a:solidFill>
                          </a:uFill>
                          <a:latin typeface="Calibri"/>
                          <a:cs typeface="Calibri"/>
                        </a:rPr>
                        <a:t>not</a:t>
                      </a:r>
                      <a:r>
                        <a:rPr sz="1100" b="1" u="sng" spc="5" dirty="0">
                          <a:uFill>
                            <a:solidFill>
                              <a:srgbClr val="000000"/>
                            </a:solidFill>
                          </a:uFill>
                          <a:latin typeface="Calibri"/>
                          <a:cs typeface="Calibri"/>
                        </a:rPr>
                        <a:t> </a:t>
                      </a:r>
                      <a:r>
                        <a:rPr sz="1100" b="1" u="sng" dirty="0">
                          <a:uFill>
                            <a:solidFill>
                              <a:srgbClr val="000000"/>
                            </a:solidFill>
                          </a:uFill>
                          <a:latin typeface="Calibri"/>
                          <a:cs typeface="Calibri"/>
                        </a:rPr>
                        <a:t>recorded during</a:t>
                      </a:r>
                      <a:r>
                        <a:rPr sz="1100" b="1" u="sng" spc="5" dirty="0">
                          <a:uFill>
                            <a:solidFill>
                              <a:srgbClr val="000000"/>
                            </a:solidFill>
                          </a:uFill>
                          <a:latin typeface="Calibri"/>
                          <a:cs typeface="Calibri"/>
                        </a:rPr>
                        <a:t> </a:t>
                      </a:r>
                      <a:r>
                        <a:rPr sz="1100" b="1" u="sng" dirty="0">
                          <a:uFill>
                            <a:solidFill>
                              <a:srgbClr val="000000"/>
                            </a:solidFill>
                          </a:uFill>
                          <a:latin typeface="Calibri"/>
                          <a:cs typeface="Calibri"/>
                        </a:rPr>
                        <a:t>pouring of</a:t>
                      </a:r>
                      <a:r>
                        <a:rPr sz="1100" b="1" u="sng" spc="10" dirty="0">
                          <a:uFill>
                            <a:solidFill>
                              <a:srgbClr val="000000"/>
                            </a:solidFill>
                          </a:uFill>
                          <a:latin typeface="Calibri"/>
                          <a:cs typeface="Calibri"/>
                        </a:rPr>
                        <a:t> </a:t>
                      </a:r>
                      <a:r>
                        <a:rPr sz="1100" b="1" u="sng" dirty="0">
                          <a:uFill>
                            <a:solidFill>
                              <a:srgbClr val="000000"/>
                            </a:solidFill>
                          </a:uFill>
                          <a:latin typeface="Calibri"/>
                          <a:cs typeface="Calibri"/>
                        </a:rPr>
                        <a:t>concrete</a:t>
                      </a:r>
                      <a:r>
                        <a:rPr sz="1100" b="1" dirty="0">
                          <a:latin typeface="Calibri"/>
                          <a:cs typeface="Calibri"/>
                        </a:rPr>
                        <a:t>:</a:t>
                      </a:r>
                      <a:r>
                        <a:rPr sz="1100" b="1" spc="285" dirty="0">
                          <a:latin typeface="Calibri"/>
                          <a:cs typeface="Calibri"/>
                        </a:rPr>
                        <a:t> </a:t>
                      </a:r>
                      <a:r>
                        <a:rPr sz="1100" dirty="0">
                          <a:latin typeface="Calibri"/>
                          <a:cs typeface="Calibri"/>
                        </a:rPr>
                        <a:t>It</a:t>
                      </a:r>
                      <a:r>
                        <a:rPr sz="1100" spc="-10" dirty="0">
                          <a:latin typeface="Calibri"/>
                          <a:cs typeface="Calibri"/>
                        </a:rPr>
                        <a:t> </a:t>
                      </a:r>
                      <a:r>
                        <a:rPr sz="1100" dirty="0">
                          <a:latin typeface="Calibri"/>
                          <a:cs typeface="Calibri"/>
                        </a:rPr>
                        <a:t>was noted during the site</a:t>
                      </a:r>
                      <a:r>
                        <a:rPr sz="1100" spc="10" dirty="0">
                          <a:latin typeface="Calibri"/>
                          <a:cs typeface="Calibri"/>
                        </a:rPr>
                        <a:t> </a:t>
                      </a:r>
                      <a:r>
                        <a:rPr sz="1100" dirty="0">
                          <a:latin typeface="Calibri"/>
                          <a:cs typeface="Calibri"/>
                        </a:rPr>
                        <a:t>visit</a:t>
                      </a:r>
                      <a:r>
                        <a:rPr sz="1100" spc="20" dirty="0">
                          <a:latin typeface="Calibri"/>
                          <a:cs typeface="Calibri"/>
                        </a:rPr>
                        <a:t> </a:t>
                      </a:r>
                      <a:r>
                        <a:rPr sz="1100" dirty="0">
                          <a:latin typeface="Calibri"/>
                          <a:cs typeface="Calibri"/>
                        </a:rPr>
                        <a:t>and validation</a:t>
                      </a:r>
                      <a:r>
                        <a:rPr sz="1100" spc="5" dirty="0">
                          <a:latin typeface="Calibri"/>
                          <a:cs typeface="Calibri"/>
                        </a:rPr>
                        <a:t> </a:t>
                      </a:r>
                      <a:r>
                        <a:rPr sz="1100" spc="-25" dirty="0">
                          <a:latin typeface="Calibri"/>
                          <a:cs typeface="Calibri"/>
                        </a:rPr>
                        <a:t>of </a:t>
                      </a:r>
                      <a:r>
                        <a:rPr sz="1100" dirty="0">
                          <a:latin typeface="Calibri"/>
                          <a:cs typeface="Calibri"/>
                        </a:rPr>
                        <a:t>documents</a:t>
                      </a:r>
                      <a:r>
                        <a:rPr sz="1100" spc="-45" dirty="0">
                          <a:latin typeface="Calibri"/>
                          <a:cs typeface="Calibri"/>
                        </a:rPr>
                        <a:t> </a:t>
                      </a:r>
                      <a:r>
                        <a:rPr sz="1100" dirty="0">
                          <a:latin typeface="Calibri"/>
                          <a:cs typeface="Calibri"/>
                        </a:rPr>
                        <a:t>that</a:t>
                      </a:r>
                      <a:r>
                        <a:rPr sz="1100" spc="-20" dirty="0">
                          <a:latin typeface="Calibri"/>
                          <a:cs typeface="Calibri"/>
                        </a:rPr>
                        <a:t> </a:t>
                      </a:r>
                      <a:r>
                        <a:rPr sz="1100" dirty="0">
                          <a:latin typeface="Calibri"/>
                          <a:cs typeface="Calibri"/>
                        </a:rPr>
                        <a:t>the</a:t>
                      </a:r>
                      <a:r>
                        <a:rPr sz="1100" spc="-5" dirty="0">
                          <a:latin typeface="Calibri"/>
                          <a:cs typeface="Calibri"/>
                        </a:rPr>
                        <a:t> </a:t>
                      </a:r>
                      <a:r>
                        <a:rPr sz="1100" dirty="0">
                          <a:latin typeface="Calibri"/>
                          <a:cs typeface="Calibri"/>
                        </a:rPr>
                        <a:t>slump</a:t>
                      </a:r>
                      <a:r>
                        <a:rPr sz="1100" spc="-20" dirty="0">
                          <a:latin typeface="Calibri"/>
                          <a:cs typeface="Calibri"/>
                        </a:rPr>
                        <a:t> </a:t>
                      </a:r>
                      <a:r>
                        <a:rPr sz="1100" dirty="0">
                          <a:latin typeface="Calibri"/>
                          <a:cs typeface="Calibri"/>
                        </a:rPr>
                        <a:t>value</a:t>
                      </a:r>
                      <a:r>
                        <a:rPr sz="1100" spc="10" dirty="0">
                          <a:latin typeface="Calibri"/>
                          <a:cs typeface="Calibri"/>
                        </a:rPr>
                        <a:t> </a:t>
                      </a:r>
                      <a:r>
                        <a:rPr sz="1100" dirty="0">
                          <a:latin typeface="Calibri"/>
                          <a:cs typeface="Calibri"/>
                        </a:rPr>
                        <a:t>was</a:t>
                      </a:r>
                      <a:r>
                        <a:rPr sz="1100" spc="-5" dirty="0">
                          <a:latin typeface="Calibri"/>
                          <a:cs typeface="Calibri"/>
                        </a:rPr>
                        <a:t> </a:t>
                      </a:r>
                      <a:r>
                        <a:rPr sz="1100" dirty="0">
                          <a:latin typeface="Calibri"/>
                          <a:cs typeface="Calibri"/>
                        </a:rPr>
                        <a:t>not</a:t>
                      </a:r>
                      <a:r>
                        <a:rPr sz="1100" spc="-15" dirty="0">
                          <a:latin typeface="Calibri"/>
                          <a:cs typeface="Calibri"/>
                        </a:rPr>
                        <a:t> </a:t>
                      </a:r>
                      <a:r>
                        <a:rPr sz="1100" dirty="0">
                          <a:latin typeface="Calibri"/>
                          <a:cs typeface="Calibri"/>
                        </a:rPr>
                        <a:t>recorded</a:t>
                      </a:r>
                      <a:r>
                        <a:rPr sz="1100" spc="5" dirty="0">
                          <a:latin typeface="Calibri"/>
                          <a:cs typeface="Calibri"/>
                        </a:rPr>
                        <a:t> </a:t>
                      </a:r>
                      <a:r>
                        <a:rPr sz="1100" dirty="0">
                          <a:latin typeface="Calibri"/>
                          <a:cs typeface="Calibri"/>
                        </a:rPr>
                        <a:t>on</a:t>
                      </a:r>
                      <a:r>
                        <a:rPr sz="1100" spc="-15" dirty="0">
                          <a:latin typeface="Calibri"/>
                          <a:cs typeface="Calibri"/>
                        </a:rPr>
                        <a:t> </a:t>
                      </a:r>
                      <a:r>
                        <a:rPr sz="1100" dirty="0">
                          <a:latin typeface="Calibri"/>
                          <a:cs typeface="Calibri"/>
                        </a:rPr>
                        <a:t>the pour card or in</a:t>
                      </a:r>
                      <a:r>
                        <a:rPr sz="1100" spc="-15" dirty="0">
                          <a:latin typeface="Calibri"/>
                          <a:cs typeface="Calibri"/>
                        </a:rPr>
                        <a:t> </a:t>
                      </a:r>
                      <a:r>
                        <a:rPr sz="1100" dirty="0">
                          <a:latin typeface="Calibri"/>
                          <a:cs typeface="Calibri"/>
                        </a:rPr>
                        <a:t>the</a:t>
                      </a:r>
                      <a:r>
                        <a:rPr sz="1100" spc="15" dirty="0">
                          <a:latin typeface="Calibri"/>
                          <a:cs typeface="Calibri"/>
                        </a:rPr>
                        <a:t> </a:t>
                      </a:r>
                      <a:r>
                        <a:rPr sz="1100" dirty="0">
                          <a:latin typeface="Calibri"/>
                          <a:cs typeface="Calibri"/>
                        </a:rPr>
                        <a:t>concrete</a:t>
                      </a:r>
                      <a:r>
                        <a:rPr sz="1100" spc="-30" dirty="0">
                          <a:latin typeface="Calibri"/>
                          <a:cs typeface="Calibri"/>
                        </a:rPr>
                        <a:t> </a:t>
                      </a:r>
                      <a:r>
                        <a:rPr sz="1100" spc="-10" dirty="0">
                          <a:latin typeface="Calibri"/>
                          <a:cs typeface="Calibri"/>
                        </a:rPr>
                        <a:t>checklist.</a:t>
                      </a:r>
                      <a:endParaRPr sz="1100" dirty="0">
                        <a:latin typeface="Calibri"/>
                        <a:cs typeface="Calibri"/>
                      </a:endParaRPr>
                    </a:p>
                    <a:p>
                      <a:pPr marL="100965" marR="91440" indent="0" algn="just">
                        <a:lnSpc>
                          <a:spcPct val="100800"/>
                        </a:lnSpc>
                        <a:buNone/>
                        <a:tabLst>
                          <a:tab pos="353060" algn="l"/>
                        </a:tabLst>
                      </a:pPr>
                      <a:r>
                        <a:rPr lang="en-US" sz="1100" b="1" u="sng" dirty="0" smtClean="0">
                          <a:uFill>
                            <a:solidFill>
                              <a:srgbClr val="000000"/>
                            </a:solidFill>
                          </a:uFill>
                          <a:latin typeface="Calibri"/>
                          <a:cs typeface="Calibri"/>
                        </a:rPr>
                        <a:t>g. Closer reply :  </a:t>
                      </a:r>
                    </a:p>
                    <a:p>
                      <a:pPr marL="100965" marR="91440" indent="0" algn="just">
                        <a:lnSpc>
                          <a:spcPct val="100800"/>
                        </a:lnSpc>
                        <a:buNone/>
                        <a:tabLst>
                          <a:tab pos="353060" algn="l"/>
                        </a:tabLst>
                      </a:pPr>
                      <a:r>
                        <a:rPr lang="en-US" sz="1100" dirty="0" smtClean="0"/>
                        <a:t>  A </a:t>
                      </a:r>
                      <a:r>
                        <a:rPr lang="en-US" sz="1100" b="1" dirty="0" smtClean="0"/>
                        <a:t>dedicated slump register has now been implemented and is being maintained</a:t>
                      </a:r>
                      <a:r>
                        <a:rPr lang="en-US" sz="1100" dirty="0" smtClean="0"/>
                        <a:t>, and slump values are </a:t>
                      </a:r>
                      <a:r>
                        <a:rPr lang="en-US" sz="1100" b="1" dirty="0" smtClean="0"/>
                        <a:t>recorded for every pour</a:t>
                      </a:r>
                      <a:r>
                        <a:rPr lang="en-US" sz="1100" dirty="0" smtClean="0"/>
                        <a:t> in the pour card and concrete checklist. QA/QC verification has been ensured prior to concreting.</a:t>
                      </a:r>
                      <a:endParaRPr lang="en-US" sz="1100" b="1" u="sng" dirty="0" smtClean="0">
                        <a:uFill>
                          <a:solidFill>
                            <a:srgbClr val="000000"/>
                          </a:solidFill>
                        </a:uFill>
                        <a:latin typeface="Calibri"/>
                        <a:cs typeface="Calibri"/>
                      </a:endParaRPr>
                    </a:p>
                    <a:p>
                      <a:pPr marL="353060" marR="91440" indent="-252095" algn="just">
                        <a:lnSpc>
                          <a:spcPct val="100800"/>
                        </a:lnSpc>
                        <a:buAutoNum type="alphaLcPeriod" startAt="7"/>
                        <a:tabLst>
                          <a:tab pos="353060" algn="l"/>
                        </a:tabLst>
                      </a:pPr>
                      <a:endParaRPr lang="en-US" sz="1100" b="1" u="sng" dirty="0" smtClean="0">
                        <a:uFill>
                          <a:solidFill>
                            <a:srgbClr val="000000"/>
                          </a:solidFill>
                        </a:uFill>
                        <a:latin typeface="Calibri"/>
                        <a:cs typeface="Calibri"/>
                      </a:endParaRPr>
                    </a:p>
                    <a:p>
                      <a:pPr marL="100965" marR="91440" indent="0" algn="just">
                        <a:lnSpc>
                          <a:spcPct val="100800"/>
                        </a:lnSpc>
                        <a:buNone/>
                        <a:tabLst>
                          <a:tab pos="353060" algn="l"/>
                        </a:tabLst>
                      </a:pPr>
                      <a:r>
                        <a:rPr lang="en-US" sz="1100" b="1" u="sng" dirty="0" smtClean="0">
                          <a:uFill>
                            <a:solidFill>
                              <a:srgbClr val="000000"/>
                            </a:solidFill>
                          </a:uFill>
                          <a:latin typeface="Calibri"/>
                          <a:cs typeface="Calibri"/>
                        </a:rPr>
                        <a:t>h.</a:t>
                      </a:r>
                      <a:r>
                        <a:rPr lang="en-US" sz="1100" b="1" u="sng" baseline="0" dirty="0" smtClean="0">
                          <a:uFill>
                            <a:solidFill>
                              <a:srgbClr val="000000"/>
                            </a:solidFill>
                          </a:uFill>
                          <a:latin typeface="Calibri"/>
                          <a:cs typeface="Calibri"/>
                        </a:rPr>
                        <a:t> </a:t>
                      </a:r>
                      <a:r>
                        <a:rPr sz="1100" b="1" u="sng" dirty="0" smtClean="0">
                          <a:uFill>
                            <a:solidFill>
                              <a:srgbClr val="000000"/>
                            </a:solidFill>
                          </a:uFill>
                          <a:latin typeface="Calibri"/>
                          <a:cs typeface="Calibri"/>
                        </a:rPr>
                        <a:t>Issue</a:t>
                      </a:r>
                      <a:r>
                        <a:rPr sz="1100" b="1" u="sng" spc="225" dirty="0" smtClean="0">
                          <a:uFill>
                            <a:solidFill>
                              <a:srgbClr val="000000"/>
                            </a:solidFill>
                          </a:uFill>
                          <a:latin typeface="Calibri"/>
                          <a:cs typeface="Calibri"/>
                        </a:rPr>
                        <a:t> </a:t>
                      </a:r>
                      <a:r>
                        <a:rPr sz="1100" b="1" u="sng" dirty="0">
                          <a:uFill>
                            <a:solidFill>
                              <a:srgbClr val="000000"/>
                            </a:solidFill>
                          </a:uFill>
                          <a:latin typeface="Calibri"/>
                          <a:cs typeface="Calibri"/>
                        </a:rPr>
                        <a:t>observed</a:t>
                      </a:r>
                      <a:r>
                        <a:rPr sz="1100" b="1" u="sng" spc="225" dirty="0">
                          <a:uFill>
                            <a:solidFill>
                              <a:srgbClr val="000000"/>
                            </a:solidFill>
                          </a:uFill>
                          <a:latin typeface="Calibri"/>
                          <a:cs typeface="Calibri"/>
                        </a:rPr>
                        <a:t> </a:t>
                      </a:r>
                      <a:r>
                        <a:rPr sz="1100" b="1" u="sng" dirty="0">
                          <a:uFill>
                            <a:solidFill>
                              <a:srgbClr val="000000"/>
                            </a:solidFill>
                          </a:uFill>
                          <a:latin typeface="Calibri"/>
                          <a:cs typeface="Calibri"/>
                        </a:rPr>
                        <a:t>regarding</a:t>
                      </a:r>
                      <a:r>
                        <a:rPr sz="1100" b="1" u="sng" spc="229" dirty="0">
                          <a:uFill>
                            <a:solidFill>
                              <a:srgbClr val="000000"/>
                            </a:solidFill>
                          </a:uFill>
                          <a:latin typeface="Calibri"/>
                          <a:cs typeface="Calibri"/>
                        </a:rPr>
                        <a:t> </a:t>
                      </a:r>
                      <a:r>
                        <a:rPr sz="1100" b="1" u="sng" dirty="0">
                          <a:uFill>
                            <a:solidFill>
                              <a:srgbClr val="000000"/>
                            </a:solidFill>
                          </a:uFill>
                          <a:latin typeface="Calibri"/>
                          <a:cs typeface="Calibri"/>
                        </a:rPr>
                        <a:t>concreting</a:t>
                      </a:r>
                      <a:r>
                        <a:rPr sz="1100" b="1" u="sng" spc="225" dirty="0">
                          <a:uFill>
                            <a:solidFill>
                              <a:srgbClr val="000000"/>
                            </a:solidFill>
                          </a:uFill>
                          <a:latin typeface="Calibri"/>
                          <a:cs typeface="Calibri"/>
                        </a:rPr>
                        <a:t> </a:t>
                      </a:r>
                      <a:r>
                        <a:rPr sz="1100" b="1" u="sng" dirty="0">
                          <a:uFill>
                            <a:solidFill>
                              <a:srgbClr val="000000"/>
                            </a:solidFill>
                          </a:uFill>
                          <a:latin typeface="Calibri"/>
                          <a:cs typeface="Calibri"/>
                        </a:rPr>
                        <a:t>during</a:t>
                      </a:r>
                      <a:r>
                        <a:rPr sz="1100" b="1" u="sng" spc="229" dirty="0">
                          <a:uFill>
                            <a:solidFill>
                              <a:srgbClr val="000000"/>
                            </a:solidFill>
                          </a:uFill>
                          <a:latin typeface="Calibri"/>
                          <a:cs typeface="Calibri"/>
                        </a:rPr>
                        <a:t> </a:t>
                      </a:r>
                      <a:r>
                        <a:rPr sz="1100" b="1" u="sng" dirty="0">
                          <a:uFill>
                            <a:solidFill>
                              <a:srgbClr val="000000"/>
                            </a:solidFill>
                          </a:uFill>
                          <a:latin typeface="Calibri"/>
                          <a:cs typeface="Calibri"/>
                        </a:rPr>
                        <a:t>site</a:t>
                      </a:r>
                      <a:r>
                        <a:rPr sz="1100" b="1" u="sng" spc="229" dirty="0">
                          <a:uFill>
                            <a:solidFill>
                              <a:srgbClr val="000000"/>
                            </a:solidFill>
                          </a:uFill>
                          <a:latin typeface="Calibri"/>
                          <a:cs typeface="Calibri"/>
                        </a:rPr>
                        <a:t> </a:t>
                      </a:r>
                      <a:r>
                        <a:rPr sz="1100" b="1" u="sng" dirty="0">
                          <a:uFill>
                            <a:solidFill>
                              <a:srgbClr val="000000"/>
                            </a:solidFill>
                          </a:uFill>
                          <a:latin typeface="Calibri"/>
                          <a:cs typeface="Calibri"/>
                        </a:rPr>
                        <a:t>visit</a:t>
                      </a:r>
                      <a:r>
                        <a:rPr sz="1100" b="1" dirty="0">
                          <a:latin typeface="Calibri"/>
                          <a:cs typeface="Calibri"/>
                        </a:rPr>
                        <a:t>:</a:t>
                      </a:r>
                      <a:r>
                        <a:rPr sz="1100" b="1" spc="220" dirty="0">
                          <a:latin typeface="Calibri"/>
                          <a:cs typeface="Calibri"/>
                        </a:rPr>
                        <a:t> </a:t>
                      </a:r>
                      <a:r>
                        <a:rPr sz="1100" dirty="0">
                          <a:latin typeface="Calibri"/>
                          <a:cs typeface="Calibri"/>
                        </a:rPr>
                        <a:t>During</a:t>
                      </a:r>
                      <a:r>
                        <a:rPr sz="1100" spc="235" dirty="0">
                          <a:latin typeface="Calibri"/>
                          <a:cs typeface="Calibri"/>
                        </a:rPr>
                        <a:t> </a:t>
                      </a:r>
                      <a:r>
                        <a:rPr sz="1100" dirty="0">
                          <a:latin typeface="Calibri"/>
                          <a:cs typeface="Calibri"/>
                        </a:rPr>
                        <a:t>site</a:t>
                      </a:r>
                      <a:r>
                        <a:rPr sz="1100" spc="225" dirty="0">
                          <a:latin typeface="Calibri"/>
                          <a:cs typeface="Calibri"/>
                        </a:rPr>
                        <a:t> </a:t>
                      </a:r>
                      <a:r>
                        <a:rPr sz="1100" dirty="0">
                          <a:latin typeface="Calibri"/>
                          <a:cs typeface="Calibri"/>
                        </a:rPr>
                        <a:t>inspection,</a:t>
                      </a:r>
                      <a:r>
                        <a:rPr sz="1100" spc="215" dirty="0">
                          <a:latin typeface="Calibri"/>
                          <a:cs typeface="Calibri"/>
                        </a:rPr>
                        <a:t> </a:t>
                      </a:r>
                      <a:r>
                        <a:rPr sz="1100" dirty="0">
                          <a:latin typeface="Calibri"/>
                          <a:cs typeface="Calibri"/>
                        </a:rPr>
                        <a:t>it</a:t>
                      </a:r>
                      <a:r>
                        <a:rPr sz="1100" spc="229" dirty="0">
                          <a:latin typeface="Calibri"/>
                          <a:cs typeface="Calibri"/>
                        </a:rPr>
                        <a:t> </a:t>
                      </a:r>
                      <a:r>
                        <a:rPr sz="1100" dirty="0">
                          <a:latin typeface="Calibri"/>
                          <a:cs typeface="Calibri"/>
                        </a:rPr>
                        <a:t>was</a:t>
                      </a:r>
                      <a:r>
                        <a:rPr sz="1100" spc="235" dirty="0">
                          <a:latin typeface="Calibri"/>
                          <a:cs typeface="Calibri"/>
                        </a:rPr>
                        <a:t> </a:t>
                      </a:r>
                      <a:r>
                        <a:rPr sz="1100" dirty="0">
                          <a:latin typeface="Calibri"/>
                          <a:cs typeface="Calibri"/>
                        </a:rPr>
                        <a:t>observed</a:t>
                      </a:r>
                      <a:r>
                        <a:rPr sz="1100" spc="220" dirty="0">
                          <a:latin typeface="Calibri"/>
                          <a:cs typeface="Calibri"/>
                        </a:rPr>
                        <a:t> </a:t>
                      </a:r>
                      <a:r>
                        <a:rPr sz="1100" dirty="0">
                          <a:latin typeface="Calibri"/>
                          <a:cs typeface="Calibri"/>
                        </a:rPr>
                        <a:t>that</a:t>
                      </a:r>
                      <a:r>
                        <a:rPr sz="1100" spc="229" dirty="0">
                          <a:latin typeface="Calibri"/>
                          <a:cs typeface="Calibri"/>
                        </a:rPr>
                        <a:t> </a:t>
                      </a:r>
                      <a:r>
                        <a:rPr sz="1100" spc="-50" dirty="0">
                          <a:latin typeface="Calibri"/>
                          <a:cs typeface="Calibri"/>
                        </a:rPr>
                        <a:t>a </a:t>
                      </a:r>
                      <a:r>
                        <a:rPr sz="1100" dirty="0">
                          <a:latin typeface="Calibri"/>
                          <a:cs typeface="Calibri"/>
                        </a:rPr>
                        <a:t>concreting activity</a:t>
                      </a:r>
                      <a:r>
                        <a:rPr sz="1100" spc="5" dirty="0">
                          <a:latin typeface="Calibri"/>
                          <a:cs typeface="Calibri"/>
                        </a:rPr>
                        <a:t> </a:t>
                      </a:r>
                      <a:r>
                        <a:rPr sz="1100" dirty="0">
                          <a:latin typeface="Calibri"/>
                          <a:cs typeface="Calibri"/>
                        </a:rPr>
                        <a:t>using</a:t>
                      </a:r>
                      <a:r>
                        <a:rPr sz="1100" spc="-5" dirty="0">
                          <a:latin typeface="Calibri"/>
                          <a:cs typeface="Calibri"/>
                        </a:rPr>
                        <a:t> </a:t>
                      </a:r>
                      <a:r>
                        <a:rPr sz="1100" spc="-10" dirty="0">
                          <a:latin typeface="Calibri"/>
                          <a:cs typeface="Calibri"/>
                        </a:rPr>
                        <a:t>transit-</a:t>
                      </a:r>
                      <a:r>
                        <a:rPr sz="1100" dirty="0">
                          <a:latin typeface="Calibri"/>
                          <a:cs typeface="Calibri"/>
                        </a:rPr>
                        <a:t>mix</a:t>
                      </a:r>
                      <a:r>
                        <a:rPr sz="1100" spc="5" dirty="0">
                          <a:latin typeface="Calibri"/>
                          <a:cs typeface="Calibri"/>
                        </a:rPr>
                        <a:t> </a:t>
                      </a:r>
                      <a:r>
                        <a:rPr sz="1100" dirty="0">
                          <a:latin typeface="Calibri"/>
                          <a:cs typeface="Calibri"/>
                        </a:rPr>
                        <a:t>concrete</a:t>
                      </a:r>
                      <a:r>
                        <a:rPr sz="1100" spc="10" dirty="0">
                          <a:latin typeface="Calibri"/>
                          <a:cs typeface="Calibri"/>
                        </a:rPr>
                        <a:t> </a:t>
                      </a:r>
                      <a:r>
                        <a:rPr sz="1100" dirty="0">
                          <a:latin typeface="Calibri"/>
                          <a:cs typeface="Calibri"/>
                        </a:rPr>
                        <a:t>was</a:t>
                      </a:r>
                      <a:r>
                        <a:rPr sz="1100" spc="5" dirty="0">
                          <a:latin typeface="Calibri"/>
                          <a:cs typeface="Calibri"/>
                        </a:rPr>
                        <a:t> </a:t>
                      </a:r>
                      <a:r>
                        <a:rPr sz="1100" dirty="0">
                          <a:latin typeface="Calibri"/>
                          <a:cs typeface="Calibri"/>
                        </a:rPr>
                        <a:t>carried</a:t>
                      </a:r>
                      <a:r>
                        <a:rPr sz="1100" spc="10" dirty="0">
                          <a:latin typeface="Calibri"/>
                          <a:cs typeface="Calibri"/>
                        </a:rPr>
                        <a:t> </a:t>
                      </a:r>
                      <a:r>
                        <a:rPr sz="1100" dirty="0">
                          <a:latin typeface="Calibri"/>
                          <a:cs typeface="Calibri"/>
                        </a:rPr>
                        <a:t>out without collecting</a:t>
                      </a:r>
                      <a:r>
                        <a:rPr sz="1100" spc="5" dirty="0">
                          <a:latin typeface="Calibri"/>
                          <a:cs typeface="Calibri"/>
                        </a:rPr>
                        <a:t> </a:t>
                      </a:r>
                      <a:r>
                        <a:rPr sz="1100" dirty="0">
                          <a:latin typeface="Calibri"/>
                          <a:cs typeface="Calibri"/>
                        </a:rPr>
                        <a:t>samples</a:t>
                      </a:r>
                      <a:r>
                        <a:rPr sz="1100" spc="5" dirty="0">
                          <a:latin typeface="Calibri"/>
                          <a:cs typeface="Calibri"/>
                        </a:rPr>
                        <a:t> </a:t>
                      </a:r>
                      <a:r>
                        <a:rPr sz="1100" dirty="0">
                          <a:latin typeface="Calibri"/>
                          <a:cs typeface="Calibri"/>
                        </a:rPr>
                        <a:t>for</a:t>
                      </a:r>
                      <a:r>
                        <a:rPr sz="1100" spc="10" dirty="0">
                          <a:latin typeface="Calibri"/>
                          <a:cs typeface="Calibri"/>
                        </a:rPr>
                        <a:t> </a:t>
                      </a:r>
                      <a:r>
                        <a:rPr sz="1100" dirty="0">
                          <a:latin typeface="Calibri"/>
                          <a:cs typeface="Calibri"/>
                        </a:rPr>
                        <a:t>slump</a:t>
                      </a:r>
                      <a:r>
                        <a:rPr sz="1100" spc="-10" dirty="0">
                          <a:latin typeface="Calibri"/>
                          <a:cs typeface="Calibri"/>
                        </a:rPr>
                        <a:t> testing </a:t>
                      </a:r>
                      <a:r>
                        <a:rPr sz="1100" dirty="0">
                          <a:latin typeface="Calibri"/>
                          <a:cs typeface="Calibri"/>
                        </a:rPr>
                        <a:t>or</a:t>
                      </a:r>
                      <a:r>
                        <a:rPr sz="1100" spc="10" dirty="0">
                          <a:latin typeface="Calibri"/>
                          <a:cs typeface="Calibri"/>
                        </a:rPr>
                        <a:t> </a:t>
                      </a:r>
                      <a:r>
                        <a:rPr sz="1100" dirty="0">
                          <a:latin typeface="Calibri"/>
                          <a:cs typeface="Calibri"/>
                        </a:rPr>
                        <a:t>compressive</a:t>
                      </a:r>
                      <a:r>
                        <a:rPr sz="1100" spc="-25" dirty="0">
                          <a:latin typeface="Calibri"/>
                          <a:cs typeface="Calibri"/>
                        </a:rPr>
                        <a:t> </a:t>
                      </a:r>
                      <a:r>
                        <a:rPr sz="1100" dirty="0">
                          <a:latin typeface="Calibri"/>
                          <a:cs typeface="Calibri"/>
                        </a:rPr>
                        <a:t>strength</a:t>
                      </a:r>
                      <a:r>
                        <a:rPr sz="1100" spc="-30" dirty="0">
                          <a:latin typeface="Calibri"/>
                          <a:cs typeface="Calibri"/>
                        </a:rPr>
                        <a:t> </a:t>
                      </a:r>
                      <a:r>
                        <a:rPr sz="1100" spc="-10" dirty="0">
                          <a:latin typeface="Calibri"/>
                          <a:cs typeface="Calibri"/>
                        </a:rPr>
                        <a:t>evaluation</a:t>
                      </a:r>
                      <a:r>
                        <a:rPr sz="1100" spc="-10" dirty="0" smtClean="0">
                          <a:latin typeface="Calibri"/>
                          <a:cs typeface="Calibri"/>
                        </a:rPr>
                        <a:t>.</a:t>
                      </a:r>
                      <a:endParaRPr lang="en-US" sz="1100" spc="-10" dirty="0" smtClean="0">
                        <a:latin typeface="Calibri"/>
                        <a:cs typeface="Calibri"/>
                      </a:endParaRPr>
                    </a:p>
                    <a:p>
                      <a:pPr marL="100965" marR="91440" indent="0" algn="just">
                        <a:lnSpc>
                          <a:spcPct val="100800"/>
                        </a:lnSpc>
                        <a:buNone/>
                        <a:tabLst>
                          <a:tab pos="353060" algn="l"/>
                        </a:tabLst>
                      </a:pPr>
                      <a:endParaRPr lang="en-US" sz="1100" spc="-10" dirty="0" smtClean="0">
                        <a:latin typeface="Calibri"/>
                        <a:cs typeface="Calibri"/>
                      </a:endParaRPr>
                    </a:p>
                    <a:p>
                      <a:pPr marL="100965" marR="91440" indent="0" algn="just">
                        <a:lnSpc>
                          <a:spcPct val="100800"/>
                        </a:lnSpc>
                        <a:buNone/>
                        <a:tabLst>
                          <a:tab pos="353060" algn="l"/>
                        </a:tabLst>
                      </a:pPr>
                      <a:r>
                        <a:rPr lang="en-US" sz="1100" b="1" spc="-10" dirty="0" smtClean="0">
                          <a:latin typeface="Calibri"/>
                          <a:cs typeface="Calibri"/>
                        </a:rPr>
                        <a:t>h</a:t>
                      </a:r>
                      <a:r>
                        <a:rPr lang="en-US" sz="1400" b="1" spc="-10" dirty="0" smtClean="0">
                          <a:latin typeface="Calibri" pitchFamily="34" charset="0"/>
                          <a:cs typeface="Calibri" pitchFamily="34" charset="0"/>
                        </a:rPr>
                        <a:t>.</a:t>
                      </a:r>
                      <a:r>
                        <a:rPr lang="en-US" sz="1400" b="1" dirty="0" smtClean="0">
                          <a:latin typeface="Calibri" pitchFamily="34" charset="0"/>
                          <a:cs typeface="Calibri" pitchFamily="34" charset="0"/>
                        </a:rPr>
                        <a:t>  Closer</a:t>
                      </a:r>
                      <a:r>
                        <a:rPr lang="en-US" sz="1400" b="1" baseline="0" dirty="0" smtClean="0">
                          <a:latin typeface="Calibri" pitchFamily="34" charset="0"/>
                          <a:cs typeface="Calibri" pitchFamily="34" charset="0"/>
                        </a:rPr>
                        <a:t> reply </a:t>
                      </a:r>
                      <a:r>
                        <a:rPr lang="en-US" sz="1400" baseline="0" dirty="0" smtClean="0">
                          <a:latin typeface="Calibri" pitchFamily="34" charset="0"/>
                          <a:cs typeface="Calibri" pitchFamily="34" charset="0"/>
                        </a:rPr>
                        <a:t>:</a:t>
                      </a:r>
                      <a:r>
                        <a:rPr lang="en-US" sz="1400" dirty="0" smtClean="0">
                          <a:latin typeface="Calibri" pitchFamily="34" charset="0"/>
                          <a:cs typeface="Calibri" pitchFamily="34" charset="0"/>
                        </a:rPr>
                        <a:t>The issue has been </a:t>
                      </a:r>
                      <a:r>
                        <a:rPr lang="en-US" sz="1400" b="1" dirty="0" smtClean="0">
                          <a:latin typeface="Calibri" pitchFamily="34" charset="0"/>
                          <a:cs typeface="Calibri" pitchFamily="34" charset="0"/>
                        </a:rPr>
                        <a:t>addressed</a:t>
                      </a:r>
                      <a:r>
                        <a:rPr lang="en-US" sz="1400" dirty="0" smtClean="0">
                          <a:latin typeface="Calibri" pitchFamily="34" charset="0"/>
                          <a:cs typeface="Calibri" pitchFamily="34" charset="0"/>
                        </a:rPr>
                        <a:t>, and instructions have been issued to ensure </a:t>
                      </a:r>
                      <a:r>
                        <a:rPr lang="en-US" sz="1400" b="1" dirty="0" smtClean="0">
                          <a:latin typeface="Calibri" pitchFamily="34" charset="0"/>
                          <a:cs typeface="Calibri" pitchFamily="34" charset="0"/>
                        </a:rPr>
                        <a:t>mandatory slump testing and cube sample collection for every concrete pour</a:t>
                      </a:r>
                      <a:r>
                        <a:rPr lang="en-US" sz="1400" dirty="0" smtClean="0">
                          <a:latin typeface="Calibri" pitchFamily="34" charset="0"/>
                          <a:cs typeface="Calibri" pitchFamily="34" charset="0"/>
                        </a:rPr>
                        <a:t>. A </a:t>
                      </a:r>
                      <a:r>
                        <a:rPr lang="en-US" sz="1400" b="1" dirty="0" smtClean="0">
                          <a:latin typeface="Calibri" pitchFamily="34" charset="0"/>
                          <a:cs typeface="Calibri" pitchFamily="34" charset="0"/>
                        </a:rPr>
                        <a:t>slump register, cube casting register, and pour checklist</a:t>
                      </a:r>
                      <a:r>
                        <a:rPr lang="en-US" sz="1400" dirty="0" smtClean="0">
                          <a:latin typeface="Calibri" pitchFamily="34" charset="0"/>
                          <a:cs typeface="Calibri" pitchFamily="34" charset="0"/>
                        </a:rPr>
                        <a:t> are now being strictly maintained and verified by the QA/QC team prior to and during concreting</a:t>
                      </a:r>
                      <a:endParaRPr lang="en-US" sz="1400" spc="-10" dirty="0" smtClean="0">
                        <a:latin typeface="Calibri" pitchFamily="34" charset="0"/>
                        <a:cs typeface="Calibri" pitchFamily="34" charset="0"/>
                      </a:endParaRPr>
                    </a:p>
                    <a:p>
                      <a:pPr>
                        <a:lnSpc>
                          <a:spcPct val="100000"/>
                        </a:lnSpc>
                        <a:buFont typeface="Calibri"/>
                        <a:buAutoNum type="alphaLcPeriod" startAt="7"/>
                      </a:pPr>
                      <a:endParaRPr sz="1100" dirty="0">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 typeface="Calibri"/>
                        <a:buNone/>
                        <a:tabLst/>
                        <a:defRPr/>
                      </a:pPr>
                      <a:r>
                        <a:rPr lang="en-US" sz="1400" b="0" u="none" baseline="0" dirty="0">
                          <a:uFillTx/>
                          <a:latin typeface="Calibri" pitchFamily="34" charset="0"/>
                          <a:cs typeface="Calibri" pitchFamily="34" charset="0"/>
                        </a:rPr>
                        <a:t> </a:t>
                      </a:r>
                      <a:r>
                        <a:rPr lang="en-US" sz="1400" b="0" u="none" baseline="0" dirty="0" smtClean="0">
                          <a:uFillTx/>
                          <a:latin typeface="Calibri" pitchFamily="34" charset="0"/>
                          <a:cs typeface="Calibri" pitchFamily="34" charset="0"/>
                        </a:rPr>
                        <a:t> j. </a:t>
                      </a:r>
                      <a:r>
                        <a:rPr lang="en-US" sz="1400" b="1" u="sng" dirty="0" smtClean="0">
                          <a:uFill>
                            <a:solidFill>
                              <a:srgbClr val="000000"/>
                            </a:solidFill>
                          </a:uFill>
                          <a:latin typeface="Calibri" pitchFamily="34" charset="0"/>
                          <a:cs typeface="Calibri" pitchFamily="34" charset="0"/>
                        </a:rPr>
                        <a:t>PH</a:t>
                      </a:r>
                      <a:r>
                        <a:rPr lang="en-US" sz="1400" b="1" u="sng" spc="95" dirty="0" smtClean="0">
                          <a:uFill>
                            <a:solidFill>
                              <a:srgbClr val="000000"/>
                            </a:solidFill>
                          </a:uFill>
                          <a:latin typeface="Calibri" pitchFamily="34" charset="0"/>
                          <a:cs typeface="Calibri" pitchFamily="34" charset="0"/>
                        </a:rPr>
                        <a:t> </a:t>
                      </a:r>
                      <a:r>
                        <a:rPr lang="en-US" sz="1400" b="1" u="sng" dirty="0" smtClean="0">
                          <a:uFill>
                            <a:solidFill>
                              <a:srgbClr val="000000"/>
                            </a:solidFill>
                          </a:uFill>
                          <a:latin typeface="Calibri" pitchFamily="34" charset="0"/>
                          <a:cs typeface="Calibri" pitchFamily="34" charset="0"/>
                        </a:rPr>
                        <a:t>meter</a:t>
                      </a:r>
                      <a:r>
                        <a:rPr lang="en-US" sz="1400" b="1" u="sng" spc="90" dirty="0" smtClean="0">
                          <a:uFill>
                            <a:solidFill>
                              <a:srgbClr val="000000"/>
                            </a:solidFill>
                          </a:uFill>
                          <a:latin typeface="Calibri" pitchFamily="34" charset="0"/>
                          <a:cs typeface="Calibri" pitchFamily="34" charset="0"/>
                        </a:rPr>
                        <a:t> </a:t>
                      </a:r>
                      <a:r>
                        <a:rPr lang="en-US" sz="1400" b="1" u="sng" dirty="0" smtClean="0">
                          <a:uFill>
                            <a:solidFill>
                              <a:srgbClr val="000000"/>
                            </a:solidFill>
                          </a:uFill>
                          <a:latin typeface="Calibri" pitchFamily="34" charset="0"/>
                          <a:cs typeface="Calibri" pitchFamily="34" charset="0"/>
                        </a:rPr>
                        <a:t>is</a:t>
                      </a:r>
                      <a:r>
                        <a:rPr lang="en-US" sz="1400" b="1" u="sng" spc="90" dirty="0" smtClean="0">
                          <a:uFill>
                            <a:solidFill>
                              <a:srgbClr val="000000"/>
                            </a:solidFill>
                          </a:uFill>
                          <a:latin typeface="Calibri" pitchFamily="34" charset="0"/>
                          <a:cs typeface="Calibri" pitchFamily="34" charset="0"/>
                        </a:rPr>
                        <a:t> </a:t>
                      </a:r>
                      <a:r>
                        <a:rPr lang="en-US" sz="1400" b="1" u="sng" dirty="0" smtClean="0">
                          <a:uFill>
                            <a:solidFill>
                              <a:srgbClr val="000000"/>
                            </a:solidFill>
                          </a:uFill>
                          <a:latin typeface="Calibri" pitchFamily="34" charset="0"/>
                          <a:cs typeface="Calibri" pitchFamily="34" charset="0"/>
                        </a:rPr>
                        <a:t>not</a:t>
                      </a:r>
                      <a:r>
                        <a:rPr lang="en-US" sz="1400" b="1" u="sng" spc="90" dirty="0" smtClean="0">
                          <a:uFill>
                            <a:solidFill>
                              <a:srgbClr val="000000"/>
                            </a:solidFill>
                          </a:uFill>
                          <a:latin typeface="Calibri" pitchFamily="34" charset="0"/>
                          <a:cs typeface="Calibri" pitchFamily="34" charset="0"/>
                        </a:rPr>
                        <a:t> </a:t>
                      </a:r>
                      <a:r>
                        <a:rPr lang="en-US" sz="1400" b="1" u="sng" dirty="0" smtClean="0">
                          <a:uFill>
                            <a:solidFill>
                              <a:srgbClr val="000000"/>
                            </a:solidFill>
                          </a:uFill>
                          <a:latin typeface="Calibri" pitchFamily="34" charset="0"/>
                          <a:cs typeface="Calibri" pitchFamily="34" charset="0"/>
                        </a:rPr>
                        <a:t>available</a:t>
                      </a:r>
                      <a:r>
                        <a:rPr lang="en-US" sz="1400" b="1" dirty="0" smtClean="0">
                          <a:latin typeface="Calibri" pitchFamily="34" charset="0"/>
                          <a:cs typeface="Calibri" pitchFamily="34" charset="0"/>
                        </a:rPr>
                        <a:t>:</a:t>
                      </a:r>
                      <a:r>
                        <a:rPr lang="en-US" sz="1400" b="1" spc="90" dirty="0" smtClean="0">
                          <a:latin typeface="Calibri" pitchFamily="34" charset="0"/>
                          <a:cs typeface="Calibri" pitchFamily="34" charset="0"/>
                        </a:rPr>
                        <a:t> </a:t>
                      </a:r>
                      <a:r>
                        <a:rPr lang="en-US" sz="1400" dirty="0" smtClean="0">
                          <a:latin typeface="Calibri" pitchFamily="34" charset="0"/>
                          <a:cs typeface="Calibri" pitchFamily="34" charset="0"/>
                        </a:rPr>
                        <a:t>Noted</a:t>
                      </a:r>
                      <a:r>
                        <a:rPr lang="en-US" sz="1400" spc="95" dirty="0" smtClean="0">
                          <a:latin typeface="Calibri" pitchFamily="34" charset="0"/>
                          <a:cs typeface="Calibri" pitchFamily="34" charset="0"/>
                        </a:rPr>
                        <a:t> </a:t>
                      </a:r>
                      <a:r>
                        <a:rPr lang="en-US" sz="1400" dirty="0" smtClean="0">
                          <a:latin typeface="Calibri" pitchFamily="34" charset="0"/>
                          <a:cs typeface="Calibri" pitchFamily="34" charset="0"/>
                        </a:rPr>
                        <a:t>that</a:t>
                      </a:r>
                      <a:r>
                        <a:rPr lang="en-US" sz="1400" spc="80" dirty="0" smtClean="0">
                          <a:latin typeface="Calibri" pitchFamily="34" charset="0"/>
                          <a:cs typeface="Calibri" pitchFamily="34" charset="0"/>
                        </a:rPr>
                        <a:t> </a:t>
                      </a:r>
                      <a:r>
                        <a:rPr lang="en-US" sz="1400" dirty="0" smtClean="0">
                          <a:latin typeface="Calibri" pitchFamily="34" charset="0"/>
                          <a:cs typeface="Calibri" pitchFamily="34" charset="0"/>
                        </a:rPr>
                        <a:t>no</a:t>
                      </a:r>
                      <a:r>
                        <a:rPr lang="en-US" sz="1400" spc="90" dirty="0" smtClean="0">
                          <a:latin typeface="Calibri" pitchFamily="34" charset="0"/>
                          <a:cs typeface="Calibri" pitchFamily="34" charset="0"/>
                        </a:rPr>
                        <a:t> </a:t>
                      </a:r>
                      <a:r>
                        <a:rPr lang="en-US" sz="1400" dirty="0" smtClean="0">
                          <a:latin typeface="Calibri" pitchFamily="34" charset="0"/>
                          <a:cs typeface="Calibri" pitchFamily="34" charset="0"/>
                        </a:rPr>
                        <a:t>PH</a:t>
                      </a:r>
                      <a:r>
                        <a:rPr lang="en-US" sz="1400" spc="85" dirty="0" smtClean="0">
                          <a:latin typeface="Calibri" pitchFamily="34" charset="0"/>
                          <a:cs typeface="Calibri" pitchFamily="34" charset="0"/>
                        </a:rPr>
                        <a:t> </a:t>
                      </a:r>
                      <a:r>
                        <a:rPr lang="en-US" sz="1400" dirty="0" smtClean="0">
                          <a:latin typeface="Calibri" pitchFamily="34" charset="0"/>
                          <a:cs typeface="Calibri" pitchFamily="34" charset="0"/>
                        </a:rPr>
                        <a:t>meter</a:t>
                      </a:r>
                      <a:r>
                        <a:rPr lang="en-US" sz="1400" spc="100" dirty="0" smtClean="0">
                          <a:latin typeface="Calibri" pitchFamily="34" charset="0"/>
                          <a:cs typeface="Calibri" pitchFamily="34" charset="0"/>
                        </a:rPr>
                        <a:t> </a:t>
                      </a:r>
                      <a:r>
                        <a:rPr lang="en-US" sz="1400" dirty="0" smtClean="0">
                          <a:latin typeface="Calibri" pitchFamily="34" charset="0"/>
                          <a:cs typeface="Calibri" pitchFamily="34" charset="0"/>
                        </a:rPr>
                        <a:t>was</a:t>
                      </a:r>
                      <a:r>
                        <a:rPr lang="en-US" sz="1400" spc="110" dirty="0" smtClean="0">
                          <a:latin typeface="Calibri" pitchFamily="34" charset="0"/>
                          <a:cs typeface="Calibri" pitchFamily="34" charset="0"/>
                        </a:rPr>
                        <a:t> </a:t>
                      </a:r>
                      <a:r>
                        <a:rPr lang="en-US" sz="1400" dirty="0" smtClean="0">
                          <a:latin typeface="Calibri" pitchFamily="34" charset="0"/>
                          <a:cs typeface="Calibri" pitchFamily="34" charset="0"/>
                        </a:rPr>
                        <a:t>available</a:t>
                      </a:r>
                      <a:r>
                        <a:rPr lang="en-US" sz="1400" spc="95" dirty="0" smtClean="0">
                          <a:latin typeface="Calibri" pitchFamily="34" charset="0"/>
                          <a:cs typeface="Calibri" pitchFamily="34" charset="0"/>
                        </a:rPr>
                        <a:t> </a:t>
                      </a:r>
                      <a:r>
                        <a:rPr lang="en-US" sz="1400" dirty="0" smtClean="0">
                          <a:latin typeface="Calibri" pitchFamily="34" charset="0"/>
                          <a:cs typeface="Calibri" pitchFamily="34" charset="0"/>
                        </a:rPr>
                        <a:t>to</a:t>
                      </a:r>
                      <a:r>
                        <a:rPr lang="en-US" sz="1400" spc="75" dirty="0" smtClean="0">
                          <a:latin typeface="Calibri" pitchFamily="34" charset="0"/>
                          <a:cs typeface="Calibri" pitchFamily="34" charset="0"/>
                        </a:rPr>
                        <a:t> </a:t>
                      </a:r>
                      <a:r>
                        <a:rPr lang="en-US" sz="1400" dirty="0" smtClean="0">
                          <a:latin typeface="Calibri" pitchFamily="34" charset="0"/>
                          <a:cs typeface="Calibri" pitchFamily="34" charset="0"/>
                        </a:rPr>
                        <a:t>validate</a:t>
                      </a:r>
                      <a:r>
                        <a:rPr lang="en-US" sz="1400" spc="90" dirty="0" smtClean="0">
                          <a:latin typeface="Calibri" pitchFamily="34" charset="0"/>
                          <a:cs typeface="Calibri" pitchFamily="34" charset="0"/>
                        </a:rPr>
                        <a:t> </a:t>
                      </a:r>
                      <a:r>
                        <a:rPr lang="en-US" sz="1400" dirty="0" smtClean="0">
                          <a:latin typeface="Calibri" pitchFamily="34" charset="0"/>
                          <a:cs typeface="Calibri" pitchFamily="34" charset="0"/>
                        </a:rPr>
                        <a:t>the</a:t>
                      </a:r>
                      <a:r>
                        <a:rPr lang="en-US" sz="1400" spc="105" dirty="0" smtClean="0">
                          <a:latin typeface="Calibri" pitchFamily="34" charset="0"/>
                          <a:cs typeface="Calibri" pitchFamily="34" charset="0"/>
                        </a:rPr>
                        <a:t> </a:t>
                      </a:r>
                      <a:r>
                        <a:rPr lang="en-US" sz="1400" dirty="0" smtClean="0">
                          <a:latin typeface="Calibri" pitchFamily="34" charset="0"/>
                          <a:cs typeface="Calibri" pitchFamily="34" charset="0"/>
                        </a:rPr>
                        <a:t>water</a:t>
                      </a:r>
                      <a:r>
                        <a:rPr lang="en-US" sz="1400" spc="85" dirty="0" smtClean="0">
                          <a:latin typeface="Calibri" pitchFamily="34" charset="0"/>
                          <a:cs typeface="Calibri" pitchFamily="34" charset="0"/>
                        </a:rPr>
                        <a:t> </a:t>
                      </a:r>
                      <a:r>
                        <a:rPr lang="en-US" sz="1400" dirty="0" smtClean="0">
                          <a:latin typeface="Calibri" pitchFamily="34" charset="0"/>
                          <a:cs typeface="Calibri" pitchFamily="34" charset="0"/>
                        </a:rPr>
                        <a:t>PH</a:t>
                      </a:r>
                      <a:r>
                        <a:rPr lang="en-US" sz="1400" spc="95" dirty="0" smtClean="0">
                          <a:latin typeface="Calibri" pitchFamily="34" charset="0"/>
                          <a:cs typeface="Calibri" pitchFamily="34" charset="0"/>
                        </a:rPr>
                        <a:t> </a:t>
                      </a:r>
                      <a:r>
                        <a:rPr lang="en-US" sz="1400" dirty="0" smtClean="0">
                          <a:latin typeface="Calibri" pitchFamily="34" charset="0"/>
                          <a:cs typeface="Calibri" pitchFamily="34" charset="0"/>
                        </a:rPr>
                        <a:t>value</a:t>
                      </a:r>
                      <a:r>
                        <a:rPr lang="en-US" sz="1400" spc="95" dirty="0" smtClean="0">
                          <a:latin typeface="Calibri" pitchFamily="34" charset="0"/>
                          <a:cs typeface="Calibri" pitchFamily="34" charset="0"/>
                        </a:rPr>
                        <a:t> </a:t>
                      </a:r>
                      <a:r>
                        <a:rPr lang="en-US" sz="1400" dirty="0" smtClean="0">
                          <a:latin typeface="Calibri" pitchFamily="34" charset="0"/>
                          <a:cs typeface="Calibri" pitchFamily="34" charset="0"/>
                        </a:rPr>
                        <a:t>or</a:t>
                      </a:r>
                      <a:r>
                        <a:rPr lang="en-US" sz="1400" spc="100" dirty="0" smtClean="0">
                          <a:latin typeface="Calibri" pitchFamily="34" charset="0"/>
                          <a:cs typeface="Calibri" pitchFamily="34" charset="0"/>
                        </a:rPr>
                        <a:t> </a:t>
                      </a:r>
                      <a:r>
                        <a:rPr lang="en-US" sz="1400" spc="-25" dirty="0" smtClean="0">
                          <a:latin typeface="Calibri" pitchFamily="34" charset="0"/>
                          <a:cs typeface="Calibri" pitchFamily="34" charset="0"/>
                        </a:rPr>
                        <a:t>the </a:t>
                      </a:r>
                      <a:r>
                        <a:rPr lang="en-US" sz="1400" dirty="0" smtClean="0">
                          <a:latin typeface="Calibri" pitchFamily="34" charset="0"/>
                          <a:cs typeface="Calibri" pitchFamily="34" charset="0"/>
                        </a:rPr>
                        <a:t>water used</a:t>
                      </a:r>
                      <a:r>
                        <a:rPr lang="en-US" sz="1400" spc="-10" dirty="0" smtClean="0">
                          <a:latin typeface="Calibri" pitchFamily="34" charset="0"/>
                          <a:cs typeface="Calibri" pitchFamily="34" charset="0"/>
                        </a:rPr>
                        <a:t> </a:t>
                      </a:r>
                      <a:r>
                        <a:rPr lang="en-US" sz="1400" dirty="0" smtClean="0">
                          <a:latin typeface="Calibri" pitchFamily="34" charset="0"/>
                          <a:cs typeface="Calibri" pitchFamily="34" charset="0"/>
                        </a:rPr>
                        <a:t>for</a:t>
                      </a:r>
                      <a:r>
                        <a:rPr lang="en-US" sz="1400" spc="10" dirty="0" smtClean="0">
                          <a:latin typeface="Calibri" pitchFamily="34" charset="0"/>
                          <a:cs typeface="Calibri" pitchFamily="34" charset="0"/>
                        </a:rPr>
                        <a:t> </a:t>
                      </a:r>
                      <a:r>
                        <a:rPr lang="en-US" sz="1400" dirty="0" smtClean="0">
                          <a:latin typeface="Calibri" pitchFamily="34" charset="0"/>
                          <a:cs typeface="Calibri" pitchFamily="34" charset="0"/>
                        </a:rPr>
                        <a:t>casting</a:t>
                      </a:r>
                      <a:r>
                        <a:rPr lang="en-US" sz="1400" spc="-25" dirty="0" smtClean="0">
                          <a:latin typeface="Calibri" pitchFamily="34" charset="0"/>
                          <a:cs typeface="Calibri" pitchFamily="34" charset="0"/>
                        </a:rPr>
                        <a:t> </a:t>
                      </a:r>
                      <a:r>
                        <a:rPr lang="en-US" sz="1400" dirty="0" smtClean="0">
                          <a:latin typeface="Calibri" pitchFamily="34" charset="0"/>
                          <a:cs typeface="Calibri" pitchFamily="34" charset="0"/>
                        </a:rPr>
                        <a:t>and</a:t>
                      </a:r>
                      <a:r>
                        <a:rPr lang="en-US" sz="1400" spc="5" dirty="0" smtClean="0">
                          <a:latin typeface="Calibri" pitchFamily="34" charset="0"/>
                          <a:cs typeface="Calibri" pitchFamily="34" charset="0"/>
                        </a:rPr>
                        <a:t> </a:t>
                      </a:r>
                      <a:r>
                        <a:rPr lang="en-US" sz="1400" dirty="0" smtClean="0">
                          <a:latin typeface="Calibri" pitchFamily="34" charset="0"/>
                          <a:cs typeface="Calibri" pitchFamily="34" charset="0"/>
                        </a:rPr>
                        <a:t>curing</a:t>
                      </a:r>
                      <a:r>
                        <a:rPr lang="en-US" sz="1400" spc="-15" dirty="0" smtClean="0">
                          <a:latin typeface="Calibri" pitchFamily="34" charset="0"/>
                          <a:cs typeface="Calibri" pitchFamily="34" charset="0"/>
                        </a:rPr>
                        <a:t> </a:t>
                      </a:r>
                      <a:r>
                        <a:rPr lang="en-US" sz="1400" dirty="0" smtClean="0">
                          <a:latin typeface="Calibri" pitchFamily="34" charset="0"/>
                          <a:cs typeface="Calibri" pitchFamily="34" charset="0"/>
                        </a:rPr>
                        <a:t>is</a:t>
                      </a:r>
                      <a:r>
                        <a:rPr lang="en-US" sz="1400" spc="-5" dirty="0" smtClean="0">
                          <a:latin typeface="Calibri" pitchFamily="34" charset="0"/>
                          <a:cs typeface="Calibri" pitchFamily="34" charset="0"/>
                        </a:rPr>
                        <a:t> </a:t>
                      </a:r>
                      <a:r>
                        <a:rPr lang="en-US" sz="1400" dirty="0" smtClean="0">
                          <a:latin typeface="Calibri" pitchFamily="34" charset="0"/>
                          <a:cs typeface="Calibri" pitchFamily="34" charset="0"/>
                        </a:rPr>
                        <a:t>fit</a:t>
                      </a:r>
                      <a:r>
                        <a:rPr lang="en-US" sz="1400" spc="-5" dirty="0" smtClean="0">
                          <a:latin typeface="Calibri" pitchFamily="34" charset="0"/>
                          <a:cs typeface="Calibri" pitchFamily="34" charset="0"/>
                        </a:rPr>
                        <a:t> </a:t>
                      </a:r>
                      <a:r>
                        <a:rPr lang="en-US" sz="1400" dirty="0" smtClean="0">
                          <a:latin typeface="Calibri" pitchFamily="34" charset="0"/>
                          <a:cs typeface="Calibri" pitchFamily="34" charset="0"/>
                        </a:rPr>
                        <a:t>for the</a:t>
                      </a:r>
                      <a:r>
                        <a:rPr lang="en-US" sz="1400" spc="-10" dirty="0" smtClean="0">
                          <a:latin typeface="Calibri" pitchFamily="34" charset="0"/>
                          <a:cs typeface="Calibri" pitchFamily="34" charset="0"/>
                        </a:rPr>
                        <a:t> </a:t>
                      </a:r>
                      <a:r>
                        <a:rPr lang="en-US" sz="1400" dirty="0" smtClean="0">
                          <a:latin typeface="Calibri" pitchFamily="34" charset="0"/>
                          <a:cs typeface="Calibri" pitchFamily="34" charset="0"/>
                        </a:rPr>
                        <a:t>use or</a:t>
                      </a:r>
                      <a:r>
                        <a:rPr lang="en-US" sz="1400" spc="10" dirty="0" smtClean="0">
                          <a:latin typeface="Calibri" pitchFamily="34" charset="0"/>
                          <a:cs typeface="Calibri" pitchFamily="34" charset="0"/>
                        </a:rPr>
                        <a:t> </a:t>
                      </a:r>
                      <a:r>
                        <a:rPr lang="en-US" sz="1400" spc="-20" dirty="0" smtClean="0">
                          <a:latin typeface="Calibri" pitchFamily="34" charset="0"/>
                          <a:cs typeface="Calibri" pitchFamily="34" charset="0"/>
                        </a:rPr>
                        <a:t>not.</a:t>
                      </a:r>
                      <a:endParaRPr lang="en-US" sz="1400" dirty="0" smtClean="0">
                        <a:latin typeface="Calibri" pitchFamily="34" charset="0"/>
                        <a:cs typeface="Calibri" pitchFamily="34" charset="0"/>
                      </a:endParaRPr>
                    </a:p>
                    <a:p>
                      <a:pPr>
                        <a:lnSpc>
                          <a:spcPct val="100000"/>
                        </a:lnSpc>
                        <a:buFont typeface="Calibri"/>
                        <a:buAutoNum type="alphaLcPeriod" startAt="7"/>
                      </a:pPr>
                      <a:endParaRPr sz="1400" dirty="0">
                        <a:latin typeface="Calibri" pitchFamily="34" charset="0"/>
                        <a:cs typeface="Calibri" pitchFamily="34" charset="0"/>
                      </a:endParaRPr>
                    </a:p>
                    <a:p>
                      <a:pPr>
                        <a:lnSpc>
                          <a:spcPct val="100000"/>
                        </a:lnSpc>
                        <a:buFont typeface="Calibri"/>
                        <a:buAutoNum type="alphaLcPeriod" startAt="7"/>
                      </a:pPr>
                      <a:endParaRPr sz="1100" dirty="0">
                        <a:latin typeface="Times New Roman"/>
                        <a:cs typeface="Times New Roman"/>
                      </a:endParaRPr>
                    </a:p>
                    <a:p>
                      <a:r>
                        <a:rPr lang="en-US" sz="1600" dirty="0" smtClean="0">
                          <a:latin typeface="Calibri" pitchFamily="34" charset="0"/>
                          <a:cs typeface="Calibri" pitchFamily="34" charset="0"/>
                        </a:rPr>
                        <a:t>Closer Reply</a:t>
                      </a:r>
                      <a:r>
                        <a:rPr lang="en-US" sz="1600" baseline="0" dirty="0" smtClean="0">
                          <a:latin typeface="Calibri" pitchFamily="34" charset="0"/>
                          <a:cs typeface="Calibri" pitchFamily="34" charset="0"/>
                        </a:rPr>
                        <a:t> : </a:t>
                      </a:r>
                      <a:r>
                        <a:rPr lang="en-US" sz="1600" dirty="0" smtClean="0">
                          <a:latin typeface="Calibri" pitchFamily="34" charset="0"/>
                          <a:cs typeface="Calibri" pitchFamily="34" charset="0"/>
                        </a:rPr>
                        <a:t>However, </a:t>
                      </a:r>
                      <a:r>
                        <a:rPr lang="en-US" sz="1600" b="1" dirty="0" err="1" smtClean="0">
                          <a:latin typeface="Calibri" pitchFamily="34" charset="0"/>
                          <a:cs typeface="Calibri" pitchFamily="34" charset="0"/>
                        </a:rPr>
                        <a:t>borewell</a:t>
                      </a:r>
                      <a:r>
                        <a:rPr lang="en-US" sz="1600" b="1" dirty="0" smtClean="0">
                          <a:latin typeface="Calibri" pitchFamily="34" charset="0"/>
                          <a:cs typeface="Calibri" pitchFamily="34" charset="0"/>
                        </a:rPr>
                        <a:t> water testing has already been carried out through an approved laboratory</a:t>
                      </a:r>
                      <a:r>
                        <a:rPr lang="en-US" sz="1600" dirty="0" smtClean="0">
                          <a:latin typeface="Calibri" pitchFamily="34" charset="0"/>
                          <a:cs typeface="Calibri" pitchFamily="34" charset="0"/>
                        </a:rPr>
                        <a:t>, and the </a:t>
                      </a:r>
                      <a:r>
                        <a:rPr lang="en-US" sz="1600" b="1" dirty="0" smtClean="0">
                          <a:latin typeface="Calibri" pitchFamily="34" charset="0"/>
                          <a:cs typeface="Calibri" pitchFamily="34" charset="0"/>
                        </a:rPr>
                        <a:t>water test report confirming suitability for construction purposes is available and was previously reviewed</a:t>
                      </a:r>
                      <a:r>
                        <a:rPr lang="en-US" sz="1600" dirty="0" smtClean="0">
                          <a:latin typeface="Calibri" pitchFamily="34" charset="0"/>
                          <a:cs typeface="Calibri" pitchFamily="34" charset="0"/>
                        </a:rPr>
                        <a:t>.</a:t>
                      </a:r>
                    </a:p>
                    <a:p>
                      <a:r>
                        <a:rPr lang="en-US" sz="1600" dirty="0" smtClean="0">
                          <a:latin typeface="Calibri" pitchFamily="34" charset="0"/>
                          <a:cs typeface="Calibri" pitchFamily="34" charset="0"/>
                        </a:rPr>
                        <a:t>Based on the test results, the water used for concreting and curing is </a:t>
                      </a:r>
                      <a:r>
                        <a:rPr lang="en-US" sz="1600" b="1" dirty="0" smtClean="0">
                          <a:latin typeface="Calibri" pitchFamily="34" charset="0"/>
                          <a:cs typeface="Calibri" pitchFamily="34" charset="0"/>
                        </a:rPr>
                        <a:t>fit for use</a:t>
                      </a:r>
                      <a:r>
                        <a:rPr lang="en-US" sz="1600" dirty="0" smtClean="0">
                          <a:latin typeface="Calibri" pitchFamily="34" charset="0"/>
                          <a:cs typeface="Calibri" pitchFamily="34" charset="0"/>
                        </a:rPr>
                        <a:t> as per relevant standards.</a:t>
                      </a: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spcBef>
                          <a:spcPts val="760"/>
                        </a:spcBef>
                        <a:buFont typeface="Calibri"/>
                        <a:buAutoNum type="alphaLcPeriod" startAt="7"/>
                      </a:pPr>
                      <a:endParaRPr sz="1100" dirty="0">
                        <a:latin typeface="Times New Roman"/>
                        <a:cs typeface="Times New Roman"/>
                      </a:endParaRPr>
                    </a:p>
                    <a:p>
                      <a:pPr marL="774065">
                        <a:lnSpc>
                          <a:spcPct val="100000"/>
                        </a:lnSpc>
                        <a:tabLst>
                          <a:tab pos="3392170" algn="l"/>
                        </a:tabLst>
                      </a:pPr>
                      <a:endParaRPr lang="en-US" sz="1100" b="1" dirty="0" smtClean="0">
                        <a:latin typeface="Calibri"/>
                        <a:cs typeface="Calibri"/>
                      </a:endParaRPr>
                    </a:p>
                    <a:p>
                      <a:pPr>
                        <a:lnSpc>
                          <a:spcPct val="100000"/>
                        </a:lnSpc>
                        <a:spcBef>
                          <a:spcPts val="45"/>
                        </a:spcBef>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75"/>
                        </a:spcBef>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dirty="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316399">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spTree>
    <p:extLst>
      <p:ext uri="{BB962C8B-B14F-4D97-AF65-F5344CB8AC3E}">
        <p14:creationId xmlns:p14="http://schemas.microsoft.com/office/powerpoint/2010/main" val="197914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21033" y="1558123"/>
            <a:ext cx="2512291" cy="1726266"/>
            <a:chOff x="2968751" y="2625852"/>
            <a:chExt cx="2763520" cy="1956435"/>
          </a:xfrm>
        </p:grpSpPr>
        <p:sp>
          <p:nvSpPr>
            <p:cNvPr id="3" name="object 3"/>
            <p:cNvSpPr/>
            <p:nvPr/>
          </p:nvSpPr>
          <p:spPr>
            <a:xfrm>
              <a:off x="3299459" y="4389119"/>
              <a:ext cx="2155190" cy="186055"/>
            </a:xfrm>
            <a:custGeom>
              <a:avLst/>
              <a:gdLst/>
              <a:ahLst/>
              <a:cxnLst/>
              <a:rect l="l" t="t" r="r" b="b"/>
              <a:pathLst>
                <a:path w="2155190" h="186054">
                  <a:moveTo>
                    <a:pt x="0" y="0"/>
                  </a:moveTo>
                  <a:lnTo>
                    <a:pt x="2154936" y="0"/>
                  </a:lnTo>
                  <a:lnTo>
                    <a:pt x="2154936" y="185928"/>
                  </a:lnTo>
                  <a:lnTo>
                    <a:pt x="0" y="185928"/>
                  </a:lnTo>
                  <a:lnTo>
                    <a:pt x="0" y="0"/>
                  </a:lnTo>
                  <a:close/>
                </a:path>
              </a:pathLst>
            </a:custGeom>
            <a:ln w="13716">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2968751" y="2625852"/>
              <a:ext cx="2763011" cy="1720595"/>
            </a:xfrm>
            <a:prstGeom prst="rect">
              <a:avLst/>
            </a:prstGeom>
          </p:spPr>
        </p:pic>
        <p:sp>
          <p:nvSpPr>
            <p:cNvPr id="5" name="object 5"/>
            <p:cNvSpPr/>
            <p:nvPr/>
          </p:nvSpPr>
          <p:spPr>
            <a:xfrm>
              <a:off x="2991612" y="3256788"/>
              <a:ext cx="0" cy="1005840"/>
            </a:xfrm>
            <a:custGeom>
              <a:avLst/>
              <a:gdLst/>
              <a:ahLst/>
              <a:cxnLst/>
              <a:rect l="l" t="t" r="r" b="b"/>
              <a:pathLst>
                <a:path h="1005839">
                  <a:moveTo>
                    <a:pt x="0" y="0"/>
                  </a:moveTo>
                  <a:lnTo>
                    <a:pt x="0" y="1005839"/>
                  </a:lnTo>
                </a:path>
              </a:pathLst>
            </a:custGeom>
            <a:ln w="30480">
              <a:solidFill>
                <a:srgbClr val="FF0000"/>
              </a:solidFill>
              <a:prstDash val="sysDash"/>
            </a:ln>
          </p:spPr>
          <p:txBody>
            <a:bodyPr wrap="square" lIns="0" tIns="0" rIns="0" bIns="0" rtlCol="0"/>
            <a:lstStyle/>
            <a:p>
              <a:endParaRPr/>
            </a:p>
          </p:txBody>
        </p:sp>
        <p:sp>
          <p:nvSpPr>
            <p:cNvPr id="6" name="object 6"/>
            <p:cNvSpPr/>
            <p:nvPr/>
          </p:nvSpPr>
          <p:spPr>
            <a:xfrm>
              <a:off x="3022092" y="3193542"/>
              <a:ext cx="2327275" cy="0"/>
            </a:xfrm>
            <a:custGeom>
              <a:avLst/>
              <a:gdLst/>
              <a:ahLst/>
              <a:cxnLst/>
              <a:rect l="l" t="t" r="r" b="b"/>
              <a:pathLst>
                <a:path w="2327275">
                  <a:moveTo>
                    <a:pt x="0" y="0"/>
                  </a:moveTo>
                  <a:lnTo>
                    <a:pt x="2327147" y="0"/>
                  </a:lnTo>
                </a:path>
              </a:pathLst>
            </a:custGeom>
            <a:ln w="32004">
              <a:solidFill>
                <a:srgbClr val="FF0000"/>
              </a:solidFill>
              <a:prstDash val="sysDash"/>
            </a:ln>
          </p:spPr>
          <p:txBody>
            <a:bodyPr wrap="square" lIns="0" tIns="0" rIns="0" bIns="0" rtlCol="0"/>
            <a:lstStyle/>
            <a:p>
              <a:endParaRPr/>
            </a:p>
          </p:txBody>
        </p:sp>
        <p:sp>
          <p:nvSpPr>
            <p:cNvPr id="7" name="object 7"/>
            <p:cNvSpPr/>
            <p:nvPr/>
          </p:nvSpPr>
          <p:spPr>
            <a:xfrm>
              <a:off x="5433821" y="3201924"/>
              <a:ext cx="0" cy="1005840"/>
            </a:xfrm>
            <a:custGeom>
              <a:avLst/>
              <a:gdLst/>
              <a:ahLst/>
              <a:cxnLst/>
              <a:rect l="l" t="t" r="r" b="b"/>
              <a:pathLst>
                <a:path h="1005839">
                  <a:moveTo>
                    <a:pt x="0" y="0"/>
                  </a:moveTo>
                  <a:lnTo>
                    <a:pt x="0" y="1005840"/>
                  </a:lnTo>
                </a:path>
              </a:pathLst>
            </a:custGeom>
            <a:ln w="32004">
              <a:solidFill>
                <a:srgbClr val="FF0000"/>
              </a:solidFill>
              <a:prstDash val="sysDash"/>
            </a:ln>
          </p:spPr>
          <p:txBody>
            <a:bodyPr wrap="square" lIns="0" tIns="0" rIns="0" bIns="0" rtlCol="0"/>
            <a:lstStyle/>
            <a:p>
              <a:endParaRPr/>
            </a:p>
          </p:txBody>
        </p:sp>
        <p:sp>
          <p:nvSpPr>
            <p:cNvPr id="8" name="object 8"/>
            <p:cNvSpPr/>
            <p:nvPr/>
          </p:nvSpPr>
          <p:spPr>
            <a:xfrm>
              <a:off x="3069336" y="4262628"/>
              <a:ext cx="2326005" cy="0"/>
            </a:xfrm>
            <a:custGeom>
              <a:avLst/>
              <a:gdLst/>
              <a:ahLst/>
              <a:cxnLst/>
              <a:rect l="l" t="t" r="r" b="b"/>
              <a:pathLst>
                <a:path w="2326004">
                  <a:moveTo>
                    <a:pt x="0" y="0"/>
                  </a:moveTo>
                  <a:lnTo>
                    <a:pt x="2325623" y="0"/>
                  </a:lnTo>
                </a:path>
              </a:pathLst>
            </a:custGeom>
            <a:ln w="30480">
              <a:solidFill>
                <a:srgbClr val="FF0000"/>
              </a:solidFill>
              <a:prstDash val="sysDash"/>
            </a:ln>
          </p:spPr>
          <p:txBody>
            <a:bodyPr wrap="square" lIns="0" tIns="0" rIns="0" bIns="0" rtlCol="0"/>
            <a:lstStyle/>
            <a:p>
              <a:endParaRPr/>
            </a:p>
          </p:txBody>
        </p:sp>
      </p:grpSp>
      <p:grpSp>
        <p:nvGrpSpPr>
          <p:cNvPr id="9" name="object 9"/>
          <p:cNvGrpSpPr/>
          <p:nvPr/>
        </p:nvGrpSpPr>
        <p:grpSpPr>
          <a:xfrm>
            <a:off x="5166601" y="1532704"/>
            <a:ext cx="3393208" cy="1726266"/>
            <a:chOff x="5894832" y="2625852"/>
            <a:chExt cx="3732529" cy="1956435"/>
          </a:xfrm>
        </p:grpSpPr>
        <p:sp>
          <p:nvSpPr>
            <p:cNvPr id="10" name="object 10"/>
            <p:cNvSpPr/>
            <p:nvPr/>
          </p:nvSpPr>
          <p:spPr>
            <a:xfrm>
              <a:off x="5932932" y="4389119"/>
              <a:ext cx="3637915" cy="186055"/>
            </a:xfrm>
            <a:custGeom>
              <a:avLst/>
              <a:gdLst/>
              <a:ahLst/>
              <a:cxnLst/>
              <a:rect l="l" t="t" r="r" b="b"/>
              <a:pathLst>
                <a:path w="3637915" h="186054">
                  <a:moveTo>
                    <a:pt x="0" y="0"/>
                  </a:moveTo>
                  <a:lnTo>
                    <a:pt x="3637787" y="0"/>
                  </a:lnTo>
                  <a:lnTo>
                    <a:pt x="3637787" y="185928"/>
                  </a:lnTo>
                  <a:lnTo>
                    <a:pt x="0" y="185928"/>
                  </a:lnTo>
                  <a:lnTo>
                    <a:pt x="0" y="0"/>
                  </a:lnTo>
                  <a:close/>
                </a:path>
              </a:pathLst>
            </a:custGeom>
            <a:ln w="13715">
              <a:solidFill>
                <a:srgbClr val="000000"/>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5894832" y="2625852"/>
              <a:ext cx="3732275" cy="1720595"/>
            </a:xfrm>
            <a:prstGeom prst="rect">
              <a:avLst/>
            </a:prstGeom>
          </p:spPr>
        </p:pic>
        <p:sp>
          <p:nvSpPr>
            <p:cNvPr id="12" name="object 12"/>
            <p:cNvSpPr/>
            <p:nvPr/>
          </p:nvSpPr>
          <p:spPr>
            <a:xfrm>
              <a:off x="6696455" y="3101340"/>
              <a:ext cx="2133600" cy="1096010"/>
            </a:xfrm>
            <a:custGeom>
              <a:avLst/>
              <a:gdLst/>
              <a:ahLst/>
              <a:cxnLst/>
              <a:rect l="l" t="t" r="r" b="b"/>
              <a:pathLst>
                <a:path w="2133600" h="1096010">
                  <a:moveTo>
                    <a:pt x="32004" y="1080516"/>
                  </a:moveTo>
                  <a:lnTo>
                    <a:pt x="0" y="1080516"/>
                  </a:lnTo>
                  <a:lnTo>
                    <a:pt x="0" y="954024"/>
                  </a:lnTo>
                  <a:lnTo>
                    <a:pt x="32004" y="954024"/>
                  </a:lnTo>
                  <a:lnTo>
                    <a:pt x="32004" y="1080516"/>
                  </a:lnTo>
                  <a:close/>
                </a:path>
                <a:path w="2133600" h="1096010">
                  <a:moveTo>
                    <a:pt x="32004" y="859536"/>
                  </a:moveTo>
                  <a:lnTo>
                    <a:pt x="0" y="859536"/>
                  </a:lnTo>
                  <a:lnTo>
                    <a:pt x="0" y="734568"/>
                  </a:lnTo>
                  <a:lnTo>
                    <a:pt x="32004" y="734568"/>
                  </a:lnTo>
                  <a:lnTo>
                    <a:pt x="32004" y="859536"/>
                  </a:lnTo>
                  <a:close/>
                </a:path>
                <a:path w="2133600" h="1096010">
                  <a:moveTo>
                    <a:pt x="32004" y="640080"/>
                  </a:moveTo>
                  <a:lnTo>
                    <a:pt x="0" y="640080"/>
                  </a:lnTo>
                  <a:lnTo>
                    <a:pt x="0" y="513588"/>
                  </a:lnTo>
                  <a:lnTo>
                    <a:pt x="32004" y="513588"/>
                  </a:lnTo>
                  <a:lnTo>
                    <a:pt x="32004" y="640080"/>
                  </a:lnTo>
                  <a:close/>
                </a:path>
                <a:path w="2133600" h="1096010">
                  <a:moveTo>
                    <a:pt x="32004" y="420624"/>
                  </a:moveTo>
                  <a:lnTo>
                    <a:pt x="0" y="420624"/>
                  </a:lnTo>
                  <a:lnTo>
                    <a:pt x="0" y="294132"/>
                  </a:lnTo>
                  <a:lnTo>
                    <a:pt x="32004" y="294132"/>
                  </a:lnTo>
                  <a:lnTo>
                    <a:pt x="32004" y="420624"/>
                  </a:lnTo>
                  <a:close/>
                </a:path>
                <a:path w="2133600" h="1096010">
                  <a:moveTo>
                    <a:pt x="32004" y="199643"/>
                  </a:moveTo>
                  <a:lnTo>
                    <a:pt x="0" y="199643"/>
                  </a:lnTo>
                  <a:lnTo>
                    <a:pt x="0" y="74676"/>
                  </a:lnTo>
                  <a:lnTo>
                    <a:pt x="32004" y="74676"/>
                  </a:lnTo>
                  <a:lnTo>
                    <a:pt x="32004" y="199643"/>
                  </a:lnTo>
                  <a:close/>
                </a:path>
                <a:path w="2133600" h="1096010">
                  <a:moveTo>
                    <a:pt x="176783" y="30480"/>
                  </a:moveTo>
                  <a:lnTo>
                    <a:pt x="51816" y="30480"/>
                  </a:lnTo>
                  <a:lnTo>
                    <a:pt x="51816" y="0"/>
                  </a:lnTo>
                  <a:lnTo>
                    <a:pt x="176783" y="0"/>
                  </a:lnTo>
                  <a:lnTo>
                    <a:pt x="176783" y="30480"/>
                  </a:lnTo>
                  <a:close/>
                </a:path>
                <a:path w="2133600" h="1096010">
                  <a:moveTo>
                    <a:pt x="397763" y="30480"/>
                  </a:moveTo>
                  <a:lnTo>
                    <a:pt x="271272" y="30480"/>
                  </a:lnTo>
                  <a:lnTo>
                    <a:pt x="271272" y="0"/>
                  </a:lnTo>
                  <a:lnTo>
                    <a:pt x="397763" y="0"/>
                  </a:lnTo>
                  <a:lnTo>
                    <a:pt x="397763" y="30480"/>
                  </a:lnTo>
                  <a:close/>
                </a:path>
                <a:path w="2133600" h="1096010">
                  <a:moveTo>
                    <a:pt x="617220" y="30480"/>
                  </a:moveTo>
                  <a:lnTo>
                    <a:pt x="492252" y="30480"/>
                  </a:lnTo>
                  <a:lnTo>
                    <a:pt x="492252" y="0"/>
                  </a:lnTo>
                  <a:lnTo>
                    <a:pt x="617220" y="0"/>
                  </a:lnTo>
                  <a:lnTo>
                    <a:pt x="617220" y="30480"/>
                  </a:lnTo>
                  <a:close/>
                </a:path>
                <a:path w="2133600" h="1096010">
                  <a:moveTo>
                    <a:pt x="836675" y="30480"/>
                  </a:moveTo>
                  <a:lnTo>
                    <a:pt x="711708" y="30480"/>
                  </a:lnTo>
                  <a:lnTo>
                    <a:pt x="711708" y="0"/>
                  </a:lnTo>
                  <a:lnTo>
                    <a:pt x="836675" y="0"/>
                  </a:lnTo>
                  <a:lnTo>
                    <a:pt x="836675" y="30480"/>
                  </a:lnTo>
                  <a:close/>
                </a:path>
                <a:path w="2133600" h="1096010">
                  <a:moveTo>
                    <a:pt x="1057656" y="30480"/>
                  </a:moveTo>
                  <a:lnTo>
                    <a:pt x="931164" y="30480"/>
                  </a:lnTo>
                  <a:lnTo>
                    <a:pt x="931164" y="0"/>
                  </a:lnTo>
                  <a:lnTo>
                    <a:pt x="1057656" y="0"/>
                  </a:lnTo>
                  <a:lnTo>
                    <a:pt x="1057656" y="30480"/>
                  </a:lnTo>
                  <a:close/>
                </a:path>
                <a:path w="2133600" h="1096010">
                  <a:moveTo>
                    <a:pt x="1277112" y="30480"/>
                  </a:moveTo>
                  <a:lnTo>
                    <a:pt x="1152144" y="30480"/>
                  </a:lnTo>
                  <a:lnTo>
                    <a:pt x="1152144" y="0"/>
                  </a:lnTo>
                  <a:lnTo>
                    <a:pt x="1277112" y="0"/>
                  </a:lnTo>
                  <a:lnTo>
                    <a:pt x="1277112" y="30480"/>
                  </a:lnTo>
                  <a:close/>
                </a:path>
                <a:path w="2133600" h="1096010">
                  <a:moveTo>
                    <a:pt x="1498092" y="30480"/>
                  </a:moveTo>
                  <a:lnTo>
                    <a:pt x="1371600" y="30480"/>
                  </a:lnTo>
                  <a:lnTo>
                    <a:pt x="1371600" y="0"/>
                  </a:lnTo>
                  <a:lnTo>
                    <a:pt x="1498092" y="0"/>
                  </a:lnTo>
                  <a:lnTo>
                    <a:pt x="1498092" y="30480"/>
                  </a:lnTo>
                  <a:close/>
                </a:path>
                <a:path w="2133600" h="1096010">
                  <a:moveTo>
                    <a:pt x="1717548" y="30480"/>
                  </a:moveTo>
                  <a:lnTo>
                    <a:pt x="1591055" y="30480"/>
                  </a:lnTo>
                  <a:lnTo>
                    <a:pt x="1591055" y="0"/>
                  </a:lnTo>
                  <a:lnTo>
                    <a:pt x="1717548" y="0"/>
                  </a:lnTo>
                  <a:lnTo>
                    <a:pt x="1717548" y="30480"/>
                  </a:lnTo>
                  <a:close/>
                </a:path>
                <a:path w="2133600" h="1096010">
                  <a:moveTo>
                    <a:pt x="1937004" y="30480"/>
                  </a:moveTo>
                  <a:lnTo>
                    <a:pt x="1812036" y="30480"/>
                  </a:lnTo>
                  <a:lnTo>
                    <a:pt x="1812036" y="0"/>
                  </a:lnTo>
                  <a:lnTo>
                    <a:pt x="1937004" y="0"/>
                  </a:lnTo>
                  <a:lnTo>
                    <a:pt x="1937004" y="30480"/>
                  </a:lnTo>
                  <a:close/>
                </a:path>
                <a:path w="2133600" h="1096010">
                  <a:moveTo>
                    <a:pt x="2101596" y="30480"/>
                  </a:moveTo>
                  <a:lnTo>
                    <a:pt x="2031492" y="30480"/>
                  </a:lnTo>
                  <a:lnTo>
                    <a:pt x="2031492" y="0"/>
                  </a:lnTo>
                  <a:lnTo>
                    <a:pt x="2125980" y="0"/>
                  </a:lnTo>
                  <a:lnTo>
                    <a:pt x="2133600" y="6095"/>
                  </a:lnTo>
                  <a:lnTo>
                    <a:pt x="2133600" y="15240"/>
                  </a:lnTo>
                  <a:lnTo>
                    <a:pt x="2101596" y="15240"/>
                  </a:lnTo>
                  <a:lnTo>
                    <a:pt x="2101596" y="30480"/>
                  </a:lnTo>
                  <a:close/>
                </a:path>
                <a:path w="2133600" h="1096010">
                  <a:moveTo>
                    <a:pt x="2133600" y="56388"/>
                  </a:moveTo>
                  <a:lnTo>
                    <a:pt x="2101596" y="56388"/>
                  </a:lnTo>
                  <a:lnTo>
                    <a:pt x="2101596" y="15240"/>
                  </a:lnTo>
                  <a:lnTo>
                    <a:pt x="2116836" y="30480"/>
                  </a:lnTo>
                  <a:lnTo>
                    <a:pt x="2133600" y="30480"/>
                  </a:lnTo>
                  <a:lnTo>
                    <a:pt x="2133600" y="56388"/>
                  </a:lnTo>
                  <a:close/>
                </a:path>
                <a:path w="2133600" h="1096010">
                  <a:moveTo>
                    <a:pt x="2133600" y="30480"/>
                  </a:moveTo>
                  <a:lnTo>
                    <a:pt x="2116836" y="30480"/>
                  </a:lnTo>
                  <a:lnTo>
                    <a:pt x="2101596" y="15240"/>
                  </a:lnTo>
                  <a:lnTo>
                    <a:pt x="2133600" y="15240"/>
                  </a:lnTo>
                  <a:lnTo>
                    <a:pt x="2133600" y="30480"/>
                  </a:lnTo>
                  <a:close/>
                </a:path>
                <a:path w="2133600" h="1096010">
                  <a:moveTo>
                    <a:pt x="2133600" y="275843"/>
                  </a:moveTo>
                  <a:lnTo>
                    <a:pt x="2101596" y="275843"/>
                  </a:lnTo>
                  <a:lnTo>
                    <a:pt x="2101596" y="149352"/>
                  </a:lnTo>
                  <a:lnTo>
                    <a:pt x="2133600" y="149352"/>
                  </a:lnTo>
                  <a:lnTo>
                    <a:pt x="2133600" y="275843"/>
                  </a:lnTo>
                  <a:close/>
                </a:path>
                <a:path w="2133600" h="1096010">
                  <a:moveTo>
                    <a:pt x="2133600" y="495300"/>
                  </a:moveTo>
                  <a:lnTo>
                    <a:pt x="2101596" y="495300"/>
                  </a:lnTo>
                  <a:lnTo>
                    <a:pt x="2101596" y="370332"/>
                  </a:lnTo>
                  <a:lnTo>
                    <a:pt x="2133600" y="370332"/>
                  </a:lnTo>
                  <a:lnTo>
                    <a:pt x="2133600" y="495300"/>
                  </a:lnTo>
                  <a:close/>
                </a:path>
                <a:path w="2133600" h="1096010">
                  <a:moveTo>
                    <a:pt x="2133600" y="716280"/>
                  </a:moveTo>
                  <a:lnTo>
                    <a:pt x="2101596" y="716280"/>
                  </a:lnTo>
                  <a:lnTo>
                    <a:pt x="2101596" y="589788"/>
                  </a:lnTo>
                  <a:lnTo>
                    <a:pt x="2133600" y="589788"/>
                  </a:lnTo>
                  <a:lnTo>
                    <a:pt x="2133600" y="716280"/>
                  </a:lnTo>
                  <a:close/>
                </a:path>
                <a:path w="2133600" h="1096010">
                  <a:moveTo>
                    <a:pt x="2133600" y="935736"/>
                  </a:moveTo>
                  <a:lnTo>
                    <a:pt x="2101596" y="935736"/>
                  </a:lnTo>
                  <a:lnTo>
                    <a:pt x="2101596" y="810768"/>
                  </a:lnTo>
                  <a:lnTo>
                    <a:pt x="2133600" y="810768"/>
                  </a:lnTo>
                  <a:lnTo>
                    <a:pt x="2133600" y="935736"/>
                  </a:lnTo>
                  <a:close/>
                </a:path>
                <a:path w="2133600" h="1096010">
                  <a:moveTo>
                    <a:pt x="2101596" y="1080516"/>
                  </a:moveTo>
                  <a:lnTo>
                    <a:pt x="2101596" y="1030224"/>
                  </a:lnTo>
                  <a:lnTo>
                    <a:pt x="2133600" y="1030224"/>
                  </a:lnTo>
                  <a:lnTo>
                    <a:pt x="2133600" y="1063752"/>
                  </a:lnTo>
                  <a:lnTo>
                    <a:pt x="2116836" y="1063752"/>
                  </a:lnTo>
                  <a:lnTo>
                    <a:pt x="2101596" y="1080516"/>
                  </a:lnTo>
                  <a:close/>
                </a:path>
                <a:path w="2133600" h="1096010">
                  <a:moveTo>
                    <a:pt x="2125980" y="1095756"/>
                  </a:moveTo>
                  <a:lnTo>
                    <a:pt x="2042160" y="1095756"/>
                  </a:lnTo>
                  <a:lnTo>
                    <a:pt x="2042160" y="1063752"/>
                  </a:lnTo>
                  <a:lnTo>
                    <a:pt x="2101596" y="1063752"/>
                  </a:lnTo>
                  <a:lnTo>
                    <a:pt x="2101596" y="1080516"/>
                  </a:lnTo>
                  <a:lnTo>
                    <a:pt x="2133600" y="1080516"/>
                  </a:lnTo>
                  <a:lnTo>
                    <a:pt x="2133600" y="1088136"/>
                  </a:lnTo>
                  <a:lnTo>
                    <a:pt x="2125980" y="1095756"/>
                  </a:lnTo>
                  <a:close/>
                </a:path>
                <a:path w="2133600" h="1096010">
                  <a:moveTo>
                    <a:pt x="2133600" y="1080516"/>
                  </a:moveTo>
                  <a:lnTo>
                    <a:pt x="2101596" y="1080516"/>
                  </a:lnTo>
                  <a:lnTo>
                    <a:pt x="2116836" y="1063752"/>
                  </a:lnTo>
                  <a:lnTo>
                    <a:pt x="2133600" y="1063752"/>
                  </a:lnTo>
                  <a:lnTo>
                    <a:pt x="2133600" y="1080516"/>
                  </a:lnTo>
                  <a:close/>
                </a:path>
                <a:path w="2133600" h="1096010">
                  <a:moveTo>
                    <a:pt x="1947672" y="1095756"/>
                  </a:moveTo>
                  <a:lnTo>
                    <a:pt x="1821180" y="1095756"/>
                  </a:lnTo>
                  <a:lnTo>
                    <a:pt x="1821180" y="1063752"/>
                  </a:lnTo>
                  <a:lnTo>
                    <a:pt x="1947672" y="1063752"/>
                  </a:lnTo>
                  <a:lnTo>
                    <a:pt x="1947672" y="1095756"/>
                  </a:lnTo>
                  <a:close/>
                </a:path>
                <a:path w="2133600" h="1096010">
                  <a:moveTo>
                    <a:pt x="1726692" y="1095756"/>
                  </a:moveTo>
                  <a:lnTo>
                    <a:pt x="1601724" y="1095756"/>
                  </a:lnTo>
                  <a:lnTo>
                    <a:pt x="1601724" y="1063752"/>
                  </a:lnTo>
                  <a:lnTo>
                    <a:pt x="1726692" y="1063752"/>
                  </a:lnTo>
                  <a:lnTo>
                    <a:pt x="1726692" y="1095756"/>
                  </a:lnTo>
                  <a:close/>
                </a:path>
                <a:path w="2133600" h="1096010">
                  <a:moveTo>
                    <a:pt x="1507236" y="1095756"/>
                  </a:moveTo>
                  <a:lnTo>
                    <a:pt x="1380744" y="1095756"/>
                  </a:lnTo>
                  <a:lnTo>
                    <a:pt x="1380744" y="1063752"/>
                  </a:lnTo>
                  <a:lnTo>
                    <a:pt x="1507236" y="1063752"/>
                  </a:lnTo>
                  <a:lnTo>
                    <a:pt x="1507236" y="1095756"/>
                  </a:lnTo>
                  <a:close/>
                </a:path>
                <a:path w="2133600" h="1096010">
                  <a:moveTo>
                    <a:pt x="1287780" y="1095756"/>
                  </a:moveTo>
                  <a:lnTo>
                    <a:pt x="1161288" y="1095756"/>
                  </a:lnTo>
                  <a:lnTo>
                    <a:pt x="1161288" y="1063752"/>
                  </a:lnTo>
                  <a:lnTo>
                    <a:pt x="1287780" y="1063752"/>
                  </a:lnTo>
                  <a:lnTo>
                    <a:pt x="1287780" y="1095756"/>
                  </a:lnTo>
                  <a:close/>
                </a:path>
                <a:path w="2133600" h="1096010">
                  <a:moveTo>
                    <a:pt x="1066800" y="1095756"/>
                  </a:moveTo>
                  <a:lnTo>
                    <a:pt x="941831" y="1095756"/>
                  </a:lnTo>
                  <a:lnTo>
                    <a:pt x="941831" y="1063752"/>
                  </a:lnTo>
                  <a:lnTo>
                    <a:pt x="1066800" y="1063752"/>
                  </a:lnTo>
                  <a:lnTo>
                    <a:pt x="1066800" y="1095756"/>
                  </a:lnTo>
                  <a:close/>
                </a:path>
                <a:path w="2133600" h="1096010">
                  <a:moveTo>
                    <a:pt x="847344" y="1095756"/>
                  </a:moveTo>
                  <a:lnTo>
                    <a:pt x="720852" y="1095756"/>
                  </a:lnTo>
                  <a:lnTo>
                    <a:pt x="720852" y="1063752"/>
                  </a:lnTo>
                  <a:lnTo>
                    <a:pt x="847344" y="1063752"/>
                  </a:lnTo>
                  <a:lnTo>
                    <a:pt x="847344" y="1095756"/>
                  </a:lnTo>
                  <a:close/>
                </a:path>
                <a:path w="2133600" h="1096010">
                  <a:moveTo>
                    <a:pt x="626364" y="1095756"/>
                  </a:moveTo>
                  <a:lnTo>
                    <a:pt x="501396" y="1095756"/>
                  </a:lnTo>
                  <a:lnTo>
                    <a:pt x="501396" y="1063752"/>
                  </a:lnTo>
                  <a:lnTo>
                    <a:pt x="626364" y="1063752"/>
                  </a:lnTo>
                  <a:lnTo>
                    <a:pt x="626364" y="1095756"/>
                  </a:lnTo>
                  <a:close/>
                </a:path>
                <a:path w="2133600" h="1096010">
                  <a:moveTo>
                    <a:pt x="406908" y="1095756"/>
                  </a:moveTo>
                  <a:lnTo>
                    <a:pt x="281940" y="1095756"/>
                  </a:lnTo>
                  <a:lnTo>
                    <a:pt x="281940" y="1063752"/>
                  </a:lnTo>
                  <a:lnTo>
                    <a:pt x="406908" y="1063752"/>
                  </a:lnTo>
                  <a:lnTo>
                    <a:pt x="406908" y="1095756"/>
                  </a:lnTo>
                  <a:close/>
                </a:path>
                <a:path w="2133600" h="1096010">
                  <a:moveTo>
                    <a:pt x="187452" y="1095756"/>
                  </a:moveTo>
                  <a:lnTo>
                    <a:pt x="60960" y="1095756"/>
                  </a:lnTo>
                  <a:lnTo>
                    <a:pt x="60960" y="1063752"/>
                  </a:lnTo>
                  <a:lnTo>
                    <a:pt x="187452" y="1063752"/>
                  </a:lnTo>
                  <a:lnTo>
                    <a:pt x="187452" y="1095756"/>
                  </a:lnTo>
                  <a:close/>
                </a:path>
              </a:pathLst>
            </a:custGeom>
            <a:solidFill>
              <a:srgbClr val="FF0000"/>
            </a:solidFill>
          </p:spPr>
          <p:txBody>
            <a:bodyPr wrap="square" lIns="0" tIns="0" rIns="0" bIns="0" rtlCol="0"/>
            <a:lstStyle/>
            <a:p>
              <a:endParaRPr/>
            </a:p>
          </p:txBody>
        </p:sp>
      </p:grpSp>
      <p:sp>
        <p:nvSpPr>
          <p:cNvPr id="14" name="object 14"/>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15" name="object 15"/>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(4/7)</a:t>
            </a:r>
            <a:endParaRPr sz="1300">
              <a:latin typeface="Arial"/>
              <a:cs typeface="Arial"/>
            </a:endParaRPr>
          </a:p>
        </p:txBody>
      </p:sp>
      <p:grpSp>
        <p:nvGrpSpPr>
          <p:cNvPr id="16" name="object 16"/>
          <p:cNvGrpSpPr/>
          <p:nvPr/>
        </p:nvGrpSpPr>
        <p:grpSpPr>
          <a:xfrm>
            <a:off x="6823364" y="208428"/>
            <a:ext cx="1416050" cy="172571"/>
            <a:chOff x="7505700" y="236219"/>
            <a:chExt cx="1557655" cy="195580"/>
          </a:xfrm>
        </p:grpSpPr>
        <p:sp>
          <p:nvSpPr>
            <p:cNvPr id="17" name="object 17"/>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18" name="object 18"/>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9" name="object 19"/>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20" name="object 20"/>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21" name="object 21"/>
          <p:cNvGrpSpPr/>
          <p:nvPr/>
        </p:nvGrpSpPr>
        <p:grpSpPr>
          <a:xfrm>
            <a:off x="8264236" y="208428"/>
            <a:ext cx="604405" cy="172571"/>
            <a:chOff x="9090659" y="236219"/>
            <a:chExt cx="664845" cy="195580"/>
          </a:xfrm>
        </p:grpSpPr>
        <p:sp>
          <p:nvSpPr>
            <p:cNvPr id="22" name="object 22"/>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23" name="object 23"/>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24" name="object 24"/>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25" name="object 25"/>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26" name="object 26"/>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27" name="object 27"/>
          <p:cNvGrpSpPr/>
          <p:nvPr/>
        </p:nvGrpSpPr>
        <p:grpSpPr>
          <a:xfrm>
            <a:off x="7674724" y="413497"/>
            <a:ext cx="1080655" cy="160244"/>
            <a:chOff x="8442197" y="468630"/>
            <a:chExt cx="1188720" cy="181610"/>
          </a:xfrm>
        </p:grpSpPr>
        <p:sp>
          <p:nvSpPr>
            <p:cNvPr id="28" name="object 28"/>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9" name="object 29"/>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30" name="object 30"/>
          <p:cNvGrpSpPr/>
          <p:nvPr/>
        </p:nvGrpSpPr>
        <p:grpSpPr>
          <a:xfrm>
            <a:off x="286790" y="734210"/>
            <a:ext cx="2066059" cy="5469031"/>
            <a:chOff x="315468" y="832104"/>
            <a:chExt cx="2272665" cy="6198235"/>
          </a:xfrm>
        </p:grpSpPr>
        <p:pic>
          <p:nvPicPr>
            <p:cNvPr id="31" name="object 31"/>
            <p:cNvPicPr/>
            <p:nvPr/>
          </p:nvPicPr>
          <p:blipFill>
            <a:blip r:embed="rId4" cstate="print"/>
            <a:stretch>
              <a:fillRect/>
            </a:stretch>
          </p:blipFill>
          <p:spPr>
            <a:xfrm>
              <a:off x="315468" y="832104"/>
              <a:ext cx="2272283" cy="6198108"/>
            </a:xfrm>
            <a:prstGeom prst="rect">
              <a:avLst/>
            </a:prstGeom>
          </p:spPr>
        </p:pic>
        <p:pic>
          <p:nvPicPr>
            <p:cNvPr id="32" name="object 32"/>
            <p:cNvPicPr/>
            <p:nvPr/>
          </p:nvPicPr>
          <p:blipFill>
            <a:blip r:embed="rId5" cstate="print"/>
            <a:stretch>
              <a:fillRect/>
            </a:stretch>
          </p:blipFill>
          <p:spPr>
            <a:xfrm>
              <a:off x="315468" y="832104"/>
              <a:ext cx="2272283" cy="6198108"/>
            </a:xfrm>
            <a:prstGeom prst="rect">
              <a:avLst/>
            </a:prstGeom>
          </p:spPr>
        </p:pic>
      </p:grpSp>
      <p:graphicFrame>
        <p:nvGraphicFramePr>
          <p:cNvPr id="33" name="object 33"/>
          <p:cNvGraphicFramePr>
            <a:graphicFrameLocks noGrp="1"/>
          </p:cNvGraphicFramePr>
          <p:nvPr>
            <p:extLst>
              <p:ext uri="{D42A27DB-BD31-4B8C-83A1-F6EECF244321}">
                <p14:modId xmlns:p14="http://schemas.microsoft.com/office/powerpoint/2010/main" val="249482560"/>
              </p:ext>
            </p:extLst>
          </p:nvPr>
        </p:nvGraphicFramePr>
        <p:xfrm>
          <a:off x="399558" y="734210"/>
          <a:ext cx="8571343" cy="5492958"/>
        </p:xfrm>
        <a:graphic>
          <a:graphicData uri="http://schemas.openxmlformats.org/drawingml/2006/table">
            <a:tbl>
              <a:tblPr firstRow="1" bandRow="1">
                <a:tableStyleId>{2D5ABB26-0587-4C30-8999-92F81FD0307C}</a:tableStyleId>
              </a:tblPr>
              <a:tblGrid>
                <a:gridCol w="1638876"/>
                <a:gridCol w="361866"/>
                <a:gridCol w="90138"/>
                <a:gridCol w="6480463"/>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100965" marR="90170" indent="0" algn="just">
                        <a:lnSpc>
                          <a:spcPct val="100800"/>
                        </a:lnSpc>
                        <a:buNone/>
                        <a:tabLst>
                          <a:tab pos="353060" algn="l"/>
                        </a:tabLst>
                      </a:pPr>
                      <a:r>
                        <a:rPr lang="en-US" sz="1100" b="1" u="sng" dirty="0" smtClean="0">
                          <a:uFill>
                            <a:solidFill>
                              <a:srgbClr val="000000"/>
                            </a:solidFill>
                          </a:uFill>
                          <a:latin typeface="Calibri"/>
                          <a:cs typeface="Calibri"/>
                        </a:rPr>
                        <a:t>I  .  </a:t>
                      </a:r>
                      <a:r>
                        <a:rPr sz="1100" b="1" u="sng" dirty="0" smtClean="0">
                          <a:uFill>
                            <a:solidFill>
                              <a:srgbClr val="000000"/>
                            </a:solidFill>
                          </a:uFill>
                          <a:latin typeface="Calibri"/>
                          <a:cs typeface="Calibri"/>
                        </a:rPr>
                        <a:t>Inconsistency</a:t>
                      </a:r>
                      <a:r>
                        <a:rPr sz="1100" b="1" u="sng" spc="65" dirty="0" smtClean="0">
                          <a:uFill>
                            <a:solidFill>
                              <a:srgbClr val="000000"/>
                            </a:solidFill>
                          </a:uFill>
                          <a:latin typeface="Calibri"/>
                          <a:cs typeface="Calibri"/>
                        </a:rPr>
                        <a:t> </a:t>
                      </a:r>
                      <a:r>
                        <a:rPr sz="1100" b="1" u="sng" dirty="0">
                          <a:uFill>
                            <a:solidFill>
                              <a:srgbClr val="000000"/>
                            </a:solidFill>
                          </a:uFill>
                          <a:latin typeface="Calibri"/>
                          <a:cs typeface="Calibri"/>
                        </a:rPr>
                        <a:t>in</a:t>
                      </a:r>
                      <a:r>
                        <a:rPr sz="1100" b="1" u="sng" spc="60" dirty="0">
                          <a:uFill>
                            <a:solidFill>
                              <a:srgbClr val="000000"/>
                            </a:solidFill>
                          </a:uFill>
                          <a:latin typeface="Calibri"/>
                          <a:cs typeface="Calibri"/>
                        </a:rPr>
                        <a:t> </a:t>
                      </a:r>
                      <a:r>
                        <a:rPr sz="1100" b="1" u="sng" dirty="0">
                          <a:uFill>
                            <a:solidFill>
                              <a:srgbClr val="000000"/>
                            </a:solidFill>
                          </a:uFill>
                          <a:latin typeface="Calibri"/>
                          <a:cs typeface="Calibri"/>
                        </a:rPr>
                        <a:t>cube</a:t>
                      </a:r>
                      <a:r>
                        <a:rPr sz="1100" b="1" u="sng" spc="55" dirty="0">
                          <a:uFill>
                            <a:solidFill>
                              <a:srgbClr val="000000"/>
                            </a:solidFill>
                          </a:uFill>
                          <a:latin typeface="Calibri"/>
                          <a:cs typeface="Calibri"/>
                        </a:rPr>
                        <a:t> </a:t>
                      </a:r>
                      <a:r>
                        <a:rPr sz="1100" b="1" u="sng" dirty="0">
                          <a:uFill>
                            <a:solidFill>
                              <a:srgbClr val="000000"/>
                            </a:solidFill>
                          </a:uFill>
                          <a:latin typeface="Calibri"/>
                          <a:cs typeface="Calibri"/>
                        </a:rPr>
                        <a:t>identification</a:t>
                      </a:r>
                      <a:r>
                        <a:rPr sz="1100" b="1" u="sng" spc="55" dirty="0">
                          <a:uFill>
                            <a:solidFill>
                              <a:srgbClr val="000000"/>
                            </a:solidFill>
                          </a:uFill>
                          <a:latin typeface="Calibri"/>
                          <a:cs typeface="Calibri"/>
                        </a:rPr>
                        <a:t> </a:t>
                      </a:r>
                      <a:r>
                        <a:rPr sz="1100" b="1" u="sng" dirty="0">
                          <a:uFill>
                            <a:solidFill>
                              <a:srgbClr val="000000"/>
                            </a:solidFill>
                          </a:uFill>
                          <a:latin typeface="Calibri"/>
                          <a:cs typeface="Calibri"/>
                        </a:rPr>
                        <a:t>mark</a:t>
                      </a:r>
                      <a:r>
                        <a:rPr sz="1100" b="1" dirty="0">
                          <a:latin typeface="Calibri"/>
                          <a:cs typeface="Calibri"/>
                        </a:rPr>
                        <a:t>:</a:t>
                      </a:r>
                      <a:r>
                        <a:rPr sz="1100" b="1" spc="385" dirty="0">
                          <a:latin typeface="Calibri"/>
                          <a:cs typeface="Calibri"/>
                        </a:rPr>
                        <a:t> </a:t>
                      </a:r>
                      <a:r>
                        <a:rPr sz="1100" dirty="0">
                          <a:latin typeface="Calibri"/>
                          <a:cs typeface="Calibri"/>
                        </a:rPr>
                        <a:t>It</a:t>
                      </a:r>
                      <a:r>
                        <a:rPr sz="1100" spc="40" dirty="0">
                          <a:latin typeface="Calibri"/>
                          <a:cs typeface="Calibri"/>
                        </a:rPr>
                        <a:t> </a:t>
                      </a:r>
                      <a:r>
                        <a:rPr sz="1100" dirty="0">
                          <a:latin typeface="Calibri"/>
                          <a:cs typeface="Calibri"/>
                        </a:rPr>
                        <a:t>was</a:t>
                      </a:r>
                      <a:r>
                        <a:rPr sz="1100" spc="45" dirty="0">
                          <a:latin typeface="Calibri"/>
                          <a:cs typeface="Calibri"/>
                        </a:rPr>
                        <a:t> </a:t>
                      </a:r>
                      <a:r>
                        <a:rPr sz="1100" dirty="0">
                          <a:latin typeface="Calibri"/>
                          <a:cs typeface="Calibri"/>
                        </a:rPr>
                        <a:t>observed</a:t>
                      </a:r>
                      <a:r>
                        <a:rPr sz="1100" spc="55" dirty="0">
                          <a:latin typeface="Calibri"/>
                          <a:cs typeface="Calibri"/>
                        </a:rPr>
                        <a:t> </a:t>
                      </a:r>
                      <a:r>
                        <a:rPr sz="1100" dirty="0">
                          <a:latin typeface="Calibri"/>
                          <a:cs typeface="Calibri"/>
                        </a:rPr>
                        <a:t>that</a:t>
                      </a:r>
                      <a:r>
                        <a:rPr sz="1100" spc="40" dirty="0">
                          <a:latin typeface="Calibri"/>
                          <a:cs typeface="Calibri"/>
                        </a:rPr>
                        <a:t> </a:t>
                      </a:r>
                      <a:r>
                        <a:rPr sz="1100" dirty="0">
                          <a:latin typeface="Calibri"/>
                          <a:cs typeface="Calibri"/>
                        </a:rPr>
                        <a:t>concrete</a:t>
                      </a:r>
                      <a:r>
                        <a:rPr sz="1100" spc="50" dirty="0">
                          <a:latin typeface="Calibri"/>
                          <a:cs typeface="Calibri"/>
                        </a:rPr>
                        <a:t> </a:t>
                      </a:r>
                      <a:r>
                        <a:rPr sz="1100" dirty="0">
                          <a:latin typeface="Calibri"/>
                          <a:cs typeface="Calibri"/>
                        </a:rPr>
                        <a:t>cubes</a:t>
                      </a:r>
                      <a:r>
                        <a:rPr sz="1100" spc="60" dirty="0">
                          <a:latin typeface="Calibri"/>
                          <a:cs typeface="Calibri"/>
                        </a:rPr>
                        <a:t> </a:t>
                      </a:r>
                      <a:r>
                        <a:rPr sz="1100" dirty="0">
                          <a:latin typeface="Calibri"/>
                          <a:cs typeface="Calibri"/>
                        </a:rPr>
                        <a:t>prepared</a:t>
                      </a:r>
                      <a:r>
                        <a:rPr sz="1100" spc="55" dirty="0">
                          <a:latin typeface="Calibri"/>
                          <a:cs typeface="Calibri"/>
                        </a:rPr>
                        <a:t> </a:t>
                      </a:r>
                      <a:r>
                        <a:rPr sz="1100" dirty="0">
                          <a:latin typeface="Calibri"/>
                          <a:cs typeface="Calibri"/>
                        </a:rPr>
                        <a:t>for</a:t>
                      </a:r>
                      <a:r>
                        <a:rPr sz="1100" spc="50" dirty="0">
                          <a:latin typeface="Calibri"/>
                          <a:cs typeface="Calibri"/>
                        </a:rPr>
                        <a:t> </a:t>
                      </a:r>
                      <a:r>
                        <a:rPr sz="1100" dirty="0">
                          <a:latin typeface="Calibri"/>
                          <a:cs typeface="Calibri"/>
                        </a:rPr>
                        <a:t>testing</a:t>
                      </a:r>
                      <a:r>
                        <a:rPr sz="1100" spc="50" dirty="0">
                          <a:latin typeface="Calibri"/>
                          <a:cs typeface="Calibri"/>
                        </a:rPr>
                        <a:t> </a:t>
                      </a:r>
                      <a:r>
                        <a:rPr sz="1100" spc="-25" dirty="0">
                          <a:latin typeface="Calibri"/>
                          <a:cs typeface="Calibri"/>
                        </a:rPr>
                        <a:t>did </a:t>
                      </a:r>
                      <a:r>
                        <a:rPr sz="1100" dirty="0">
                          <a:latin typeface="Calibri"/>
                          <a:cs typeface="Calibri"/>
                        </a:rPr>
                        <a:t>not</a:t>
                      </a:r>
                      <a:r>
                        <a:rPr sz="1100" spc="25" dirty="0">
                          <a:latin typeface="Calibri"/>
                          <a:cs typeface="Calibri"/>
                        </a:rPr>
                        <a:t> </a:t>
                      </a:r>
                      <a:r>
                        <a:rPr sz="1100" dirty="0">
                          <a:latin typeface="Calibri"/>
                          <a:cs typeface="Calibri"/>
                        </a:rPr>
                        <a:t>have</a:t>
                      </a:r>
                      <a:r>
                        <a:rPr sz="1100" spc="20" dirty="0">
                          <a:latin typeface="Calibri"/>
                          <a:cs typeface="Calibri"/>
                        </a:rPr>
                        <a:t> </a:t>
                      </a:r>
                      <a:r>
                        <a:rPr sz="1100" dirty="0">
                          <a:latin typeface="Calibri"/>
                          <a:cs typeface="Calibri"/>
                        </a:rPr>
                        <a:t>proper</a:t>
                      </a:r>
                      <a:r>
                        <a:rPr sz="1100" spc="25" dirty="0">
                          <a:latin typeface="Calibri"/>
                          <a:cs typeface="Calibri"/>
                        </a:rPr>
                        <a:t> </a:t>
                      </a:r>
                      <a:r>
                        <a:rPr sz="1100" dirty="0">
                          <a:latin typeface="Calibri"/>
                          <a:cs typeface="Calibri"/>
                        </a:rPr>
                        <a:t>identification</a:t>
                      </a:r>
                      <a:r>
                        <a:rPr sz="1100" spc="35" dirty="0">
                          <a:latin typeface="Calibri"/>
                          <a:cs typeface="Calibri"/>
                        </a:rPr>
                        <a:t> </a:t>
                      </a:r>
                      <a:r>
                        <a:rPr sz="1100" dirty="0">
                          <a:latin typeface="Calibri"/>
                          <a:cs typeface="Calibri"/>
                        </a:rPr>
                        <a:t>marks</a:t>
                      </a:r>
                      <a:r>
                        <a:rPr sz="1100" spc="60" dirty="0">
                          <a:latin typeface="Calibri"/>
                          <a:cs typeface="Calibri"/>
                        </a:rPr>
                        <a:t> </a:t>
                      </a:r>
                      <a:r>
                        <a:rPr sz="1100" dirty="0">
                          <a:latin typeface="Calibri"/>
                          <a:cs typeface="Calibri"/>
                        </a:rPr>
                        <a:t>incorporated</a:t>
                      </a:r>
                      <a:r>
                        <a:rPr sz="1100" spc="35" dirty="0">
                          <a:latin typeface="Calibri"/>
                          <a:cs typeface="Calibri"/>
                        </a:rPr>
                        <a:t> </a:t>
                      </a:r>
                      <a:r>
                        <a:rPr sz="1100" dirty="0">
                          <a:latin typeface="Calibri"/>
                          <a:cs typeface="Calibri"/>
                        </a:rPr>
                        <a:t>on</a:t>
                      </a:r>
                      <a:r>
                        <a:rPr sz="1100" spc="25" dirty="0">
                          <a:latin typeface="Calibri"/>
                          <a:cs typeface="Calibri"/>
                        </a:rPr>
                        <a:t> </a:t>
                      </a:r>
                      <a:r>
                        <a:rPr sz="1100" dirty="0">
                          <a:latin typeface="Calibri"/>
                          <a:cs typeface="Calibri"/>
                        </a:rPr>
                        <a:t>the</a:t>
                      </a:r>
                      <a:r>
                        <a:rPr sz="1100" spc="40" dirty="0">
                          <a:latin typeface="Calibri"/>
                          <a:cs typeface="Calibri"/>
                        </a:rPr>
                        <a:t> </a:t>
                      </a:r>
                      <a:r>
                        <a:rPr sz="1100" dirty="0">
                          <a:latin typeface="Calibri"/>
                          <a:cs typeface="Calibri"/>
                        </a:rPr>
                        <a:t>cube</a:t>
                      </a:r>
                      <a:r>
                        <a:rPr sz="1100" spc="20" dirty="0">
                          <a:latin typeface="Calibri"/>
                          <a:cs typeface="Calibri"/>
                        </a:rPr>
                        <a:t> </a:t>
                      </a:r>
                      <a:r>
                        <a:rPr sz="1100" dirty="0">
                          <a:latin typeface="Calibri"/>
                          <a:cs typeface="Calibri"/>
                        </a:rPr>
                        <a:t>surface,</a:t>
                      </a:r>
                      <a:r>
                        <a:rPr sz="1100" spc="50" dirty="0">
                          <a:latin typeface="Calibri"/>
                          <a:cs typeface="Calibri"/>
                        </a:rPr>
                        <a:t> </a:t>
                      </a:r>
                      <a:r>
                        <a:rPr sz="1100" dirty="0">
                          <a:latin typeface="Calibri"/>
                          <a:cs typeface="Calibri"/>
                        </a:rPr>
                        <a:t>leading</a:t>
                      </a:r>
                      <a:r>
                        <a:rPr sz="1100" spc="30" dirty="0">
                          <a:latin typeface="Calibri"/>
                          <a:cs typeface="Calibri"/>
                        </a:rPr>
                        <a:t> </a:t>
                      </a:r>
                      <a:r>
                        <a:rPr sz="1100" dirty="0">
                          <a:latin typeface="Calibri"/>
                          <a:cs typeface="Calibri"/>
                        </a:rPr>
                        <a:t>to</a:t>
                      </a:r>
                      <a:r>
                        <a:rPr sz="1100" spc="25" dirty="0">
                          <a:latin typeface="Calibri"/>
                          <a:cs typeface="Calibri"/>
                        </a:rPr>
                        <a:t> </a:t>
                      </a:r>
                      <a:r>
                        <a:rPr sz="1100" dirty="0">
                          <a:latin typeface="Calibri"/>
                          <a:cs typeface="Calibri"/>
                        </a:rPr>
                        <a:t>non-adherence</a:t>
                      </a:r>
                      <a:r>
                        <a:rPr sz="1100" spc="35" dirty="0">
                          <a:latin typeface="Calibri"/>
                          <a:cs typeface="Calibri"/>
                        </a:rPr>
                        <a:t> </a:t>
                      </a:r>
                      <a:r>
                        <a:rPr sz="1100" dirty="0">
                          <a:latin typeface="Calibri"/>
                          <a:cs typeface="Calibri"/>
                        </a:rPr>
                        <a:t>with</a:t>
                      </a:r>
                      <a:r>
                        <a:rPr sz="1100" spc="25" dirty="0">
                          <a:latin typeface="Calibri"/>
                          <a:cs typeface="Calibri"/>
                        </a:rPr>
                        <a:t> </a:t>
                      </a:r>
                      <a:r>
                        <a:rPr sz="1100" spc="-25" dirty="0">
                          <a:latin typeface="Calibri"/>
                          <a:cs typeface="Calibri"/>
                        </a:rPr>
                        <a:t>IS </a:t>
                      </a:r>
                      <a:r>
                        <a:rPr sz="1100" dirty="0">
                          <a:latin typeface="Calibri"/>
                          <a:cs typeface="Calibri"/>
                        </a:rPr>
                        <a:t>code</a:t>
                      </a:r>
                      <a:r>
                        <a:rPr sz="1100" spc="85" dirty="0">
                          <a:latin typeface="Calibri"/>
                          <a:cs typeface="Calibri"/>
                        </a:rPr>
                        <a:t> </a:t>
                      </a:r>
                      <a:r>
                        <a:rPr sz="1100" dirty="0">
                          <a:latin typeface="Calibri"/>
                          <a:cs typeface="Calibri"/>
                        </a:rPr>
                        <a:t>requirements.</a:t>
                      </a:r>
                      <a:r>
                        <a:rPr sz="1100" spc="90" dirty="0">
                          <a:latin typeface="Calibri"/>
                          <a:cs typeface="Calibri"/>
                        </a:rPr>
                        <a:t> </a:t>
                      </a:r>
                      <a:r>
                        <a:rPr sz="1100" dirty="0">
                          <a:latin typeface="Calibri"/>
                          <a:cs typeface="Calibri"/>
                        </a:rPr>
                        <a:t>Furthermore,</a:t>
                      </a:r>
                      <a:r>
                        <a:rPr sz="1100" spc="95" dirty="0">
                          <a:latin typeface="Calibri"/>
                          <a:cs typeface="Calibri"/>
                        </a:rPr>
                        <a:t> </a:t>
                      </a:r>
                      <a:r>
                        <a:rPr sz="1100" dirty="0">
                          <a:latin typeface="Calibri"/>
                          <a:cs typeface="Calibri"/>
                        </a:rPr>
                        <a:t>the</a:t>
                      </a:r>
                      <a:r>
                        <a:rPr sz="1100" spc="70" dirty="0">
                          <a:latin typeface="Calibri"/>
                          <a:cs typeface="Calibri"/>
                        </a:rPr>
                        <a:t> </a:t>
                      </a:r>
                      <a:r>
                        <a:rPr sz="1100" dirty="0">
                          <a:latin typeface="Calibri"/>
                          <a:cs typeface="Calibri"/>
                        </a:rPr>
                        <a:t>same</a:t>
                      </a:r>
                      <a:r>
                        <a:rPr sz="1100" spc="75" dirty="0">
                          <a:latin typeface="Calibri"/>
                          <a:cs typeface="Calibri"/>
                        </a:rPr>
                        <a:t> </a:t>
                      </a:r>
                      <a:r>
                        <a:rPr sz="1100" dirty="0">
                          <a:latin typeface="Calibri"/>
                          <a:cs typeface="Calibri"/>
                        </a:rPr>
                        <a:t>curing</a:t>
                      </a:r>
                      <a:r>
                        <a:rPr sz="1100" spc="80" dirty="0">
                          <a:latin typeface="Calibri"/>
                          <a:cs typeface="Calibri"/>
                        </a:rPr>
                        <a:t> </a:t>
                      </a:r>
                      <a:r>
                        <a:rPr sz="1100" dirty="0">
                          <a:latin typeface="Calibri"/>
                          <a:cs typeface="Calibri"/>
                        </a:rPr>
                        <a:t>tank</a:t>
                      </a:r>
                      <a:r>
                        <a:rPr sz="1100" spc="85" dirty="0">
                          <a:latin typeface="Calibri"/>
                          <a:cs typeface="Calibri"/>
                        </a:rPr>
                        <a:t> </a:t>
                      </a:r>
                      <a:r>
                        <a:rPr sz="1100" dirty="0">
                          <a:latin typeface="Calibri"/>
                          <a:cs typeface="Calibri"/>
                        </a:rPr>
                        <a:t>was</a:t>
                      </a:r>
                      <a:r>
                        <a:rPr sz="1100" spc="80" dirty="0">
                          <a:latin typeface="Calibri"/>
                          <a:cs typeface="Calibri"/>
                        </a:rPr>
                        <a:t> </a:t>
                      </a:r>
                      <a:r>
                        <a:rPr sz="1100" dirty="0">
                          <a:latin typeface="Calibri"/>
                          <a:cs typeface="Calibri"/>
                        </a:rPr>
                        <a:t>used</a:t>
                      </a:r>
                      <a:r>
                        <a:rPr sz="1100" spc="85" dirty="0">
                          <a:latin typeface="Calibri"/>
                          <a:cs typeface="Calibri"/>
                        </a:rPr>
                        <a:t> </a:t>
                      </a:r>
                      <a:r>
                        <a:rPr sz="1100" dirty="0">
                          <a:latin typeface="Calibri"/>
                          <a:cs typeface="Calibri"/>
                        </a:rPr>
                        <a:t>for</a:t>
                      </a:r>
                      <a:r>
                        <a:rPr sz="1100" spc="75" dirty="0">
                          <a:latin typeface="Calibri"/>
                          <a:cs typeface="Calibri"/>
                        </a:rPr>
                        <a:t> </a:t>
                      </a:r>
                      <a:r>
                        <a:rPr sz="1100" dirty="0">
                          <a:latin typeface="Calibri"/>
                          <a:cs typeface="Calibri"/>
                        </a:rPr>
                        <a:t>multiple</a:t>
                      </a:r>
                      <a:r>
                        <a:rPr sz="1100" spc="95" dirty="0">
                          <a:latin typeface="Calibri"/>
                          <a:cs typeface="Calibri"/>
                        </a:rPr>
                        <a:t> </a:t>
                      </a:r>
                      <a:r>
                        <a:rPr sz="1100" dirty="0">
                          <a:latin typeface="Calibri"/>
                          <a:cs typeface="Calibri"/>
                        </a:rPr>
                        <a:t>entities,</a:t>
                      </a:r>
                      <a:r>
                        <a:rPr sz="1100" spc="80" dirty="0">
                          <a:latin typeface="Calibri"/>
                          <a:cs typeface="Calibri"/>
                        </a:rPr>
                        <a:t> </a:t>
                      </a:r>
                      <a:r>
                        <a:rPr sz="1100" dirty="0">
                          <a:latin typeface="Calibri"/>
                          <a:cs typeface="Calibri"/>
                        </a:rPr>
                        <a:t>with</a:t>
                      </a:r>
                      <a:r>
                        <a:rPr sz="1100" spc="75" dirty="0">
                          <a:latin typeface="Calibri"/>
                          <a:cs typeface="Calibri"/>
                        </a:rPr>
                        <a:t> </a:t>
                      </a:r>
                      <a:r>
                        <a:rPr sz="1100" dirty="0">
                          <a:latin typeface="Calibri"/>
                          <a:cs typeface="Calibri"/>
                        </a:rPr>
                        <a:t>no</a:t>
                      </a:r>
                      <a:r>
                        <a:rPr sz="1100" spc="90" dirty="0">
                          <a:latin typeface="Calibri"/>
                          <a:cs typeface="Calibri"/>
                        </a:rPr>
                        <a:t> </a:t>
                      </a:r>
                      <a:r>
                        <a:rPr sz="1100" spc="-10" dirty="0">
                          <a:latin typeface="Calibri"/>
                          <a:cs typeface="Calibri"/>
                        </a:rPr>
                        <a:t>separate </a:t>
                      </a:r>
                      <a:r>
                        <a:rPr sz="1100" dirty="0">
                          <a:latin typeface="Calibri"/>
                          <a:cs typeface="Calibri"/>
                        </a:rPr>
                        <a:t>tanks</a:t>
                      </a:r>
                      <a:r>
                        <a:rPr sz="1100" spc="-15" dirty="0">
                          <a:latin typeface="Calibri"/>
                          <a:cs typeface="Calibri"/>
                        </a:rPr>
                        <a:t> </a:t>
                      </a:r>
                      <a:r>
                        <a:rPr sz="1100" dirty="0">
                          <a:latin typeface="Calibri"/>
                          <a:cs typeface="Calibri"/>
                        </a:rPr>
                        <a:t>maintained</a:t>
                      </a:r>
                      <a:r>
                        <a:rPr sz="1100" spc="-15" dirty="0">
                          <a:latin typeface="Calibri"/>
                          <a:cs typeface="Calibri"/>
                        </a:rPr>
                        <a:t> </a:t>
                      </a:r>
                      <a:r>
                        <a:rPr sz="1100" dirty="0">
                          <a:latin typeface="Calibri"/>
                          <a:cs typeface="Calibri"/>
                        </a:rPr>
                        <a:t>for</a:t>
                      </a:r>
                      <a:r>
                        <a:rPr sz="1100" spc="-5" dirty="0">
                          <a:latin typeface="Calibri"/>
                          <a:cs typeface="Calibri"/>
                        </a:rPr>
                        <a:t> </a:t>
                      </a:r>
                      <a:r>
                        <a:rPr sz="1100" dirty="0">
                          <a:latin typeface="Calibri"/>
                          <a:cs typeface="Calibri"/>
                        </a:rPr>
                        <a:t>7:day and 28:day</a:t>
                      </a:r>
                      <a:r>
                        <a:rPr sz="1100" spc="15" dirty="0">
                          <a:latin typeface="Calibri"/>
                          <a:cs typeface="Calibri"/>
                        </a:rPr>
                        <a:t> </a:t>
                      </a:r>
                      <a:r>
                        <a:rPr sz="1100" dirty="0">
                          <a:latin typeface="Calibri"/>
                          <a:cs typeface="Calibri"/>
                        </a:rPr>
                        <a:t>cube</a:t>
                      </a:r>
                      <a:r>
                        <a:rPr sz="1100" spc="-15" dirty="0">
                          <a:latin typeface="Calibri"/>
                          <a:cs typeface="Calibri"/>
                        </a:rPr>
                        <a:t> </a:t>
                      </a:r>
                      <a:r>
                        <a:rPr sz="1100" spc="-10" dirty="0">
                          <a:latin typeface="Calibri"/>
                          <a:cs typeface="Calibri"/>
                        </a:rPr>
                        <a:t>segregation.</a:t>
                      </a:r>
                      <a:endParaRPr sz="1100" dirty="0">
                        <a:latin typeface="Calibri"/>
                        <a:cs typeface="Calibri"/>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buFont typeface="Calibri"/>
                        <a:buAutoNum type="alphaLcPeriod" startAt="7"/>
                      </a:pPr>
                      <a:endParaRPr sz="1100" dirty="0">
                        <a:latin typeface="Times New Roman"/>
                        <a:cs typeface="Times New Roman"/>
                      </a:endParaRPr>
                    </a:p>
                    <a:p>
                      <a:pPr>
                        <a:lnSpc>
                          <a:spcPct val="100000"/>
                        </a:lnSpc>
                        <a:spcBef>
                          <a:spcPts val="760"/>
                        </a:spcBef>
                        <a:buFont typeface="Calibri"/>
                        <a:buAutoNum type="alphaLcPeriod" startAt="7"/>
                      </a:pPr>
                      <a:endParaRPr lang="en-US" sz="1100" dirty="0" smtClean="0">
                        <a:latin typeface="Times New Roman"/>
                        <a:cs typeface="Times New Roman"/>
                      </a:endParaRPr>
                    </a:p>
                    <a:p>
                      <a:pPr>
                        <a:lnSpc>
                          <a:spcPct val="100000"/>
                        </a:lnSpc>
                        <a:spcBef>
                          <a:spcPts val="760"/>
                        </a:spcBef>
                        <a:buFont typeface="Calibri"/>
                        <a:buAutoNum type="alphaLcPeriod" startAt="7"/>
                      </a:pPr>
                      <a:endParaRPr lang="en-US" sz="1100" dirty="0" smtClean="0">
                        <a:latin typeface="Times New Roman"/>
                        <a:cs typeface="Times New Roman"/>
                      </a:endParaRPr>
                    </a:p>
                    <a:p>
                      <a:r>
                        <a:rPr lang="en-US" sz="1800" dirty="0" smtClean="0">
                          <a:latin typeface="Calibri" pitchFamily="34" charset="0"/>
                          <a:cs typeface="Calibri" pitchFamily="34" charset="0"/>
                        </a:rPr>
                        <a:t>The issue has been </a:t>
                      </a:r>
                      <a:r>
                        <a:rPr lang="en-US" sz="1800" b="1" dirty="0" smtClean="0">
                          <a:latin typeface="Calibri" pitchFamily="34" charset="0"/>
                          <a:cs typeface="Calibri" pitchFamily="34" charset="0"/>
                        </a:rPr>
                        <a:t>addressed</a:t>
                      </a:r>
                      <a:r>
                        <a:rPr lang="en-US" sz="1800" dirty="0" smtClean="0">
                          <a:latin typeface="Calibri" pitchFamily="34" charset="0"/>
                          <a:cs typeface="Calibri" pitchFamily="34" charset="0"/>
                        </a:rPr>
                        <a:t>. Cube identification has now been </a:t>
                      </a:r>
                      <a:r>
                        <a:rPr lang="en-US" sz="1800" b="1" dirty="0" smtClean="0">
                          <a:latin typeface="Calibri" pitchFamily="34" charset="0"/>
                          <a:cs typeface="Calibri" pitchFamily="34" charset="0"/>
                        </a:rPr>
                        <a:t>properly marked on the cube surface with date of casting and location details</a:t>
                      </a:r>
                      <a:r>
                        <a:rPr lang="en-US" sz="1800" dirty="0" smtClean="0">
                          <a:latin typeface="Calibri" pitchFamily="34" charset="0"/>
                          <a:cs typeface="Calibri" pitchFamily="34" charset="0"/>
                        </a:rPr>
                        <a:t>, and records are maintained through the </a:t>
                      </a:r>
                      <a:r>
                        <a:rPr lang="en-US" sz="1800" b="1" dirty="0" smtClean="0">
                          <a:latin typeface="Calibri" pitchFamily="34" charset="0"/>
                          <a:cs typeface="Calibri" pitchFamily="34" charset="0"/>
                        </a:rPr>
                        <a:t>cube register</a:t>
                      </a:r>
                      <a:r>
                        <a:rPr lang="en-US" sz="1800" dirty="0" smtClean="0">
                          <a:latin typeface="Calibri" pitchFamily="34" charset="0"/>
                          <a:cs typeface="Calibri" pitchFamily="34" charset="0"/>
                        </a:rPr>
                        <a:t>, ensuring traceability. Although serial numbers were not marked earlier, identification adequacy has now been ensured.</a:t>
                      </a:r>
                    </a:p>
                    <a:p>
                      <a:r>
                        <a:rPr lang="en-US" sz="1800" dirty="0" smtClean="0">
                          <a:latin typeface="Calibri" pitchFamily="34" charset="0"/>
                          <a:cs typeface="Calibri" pitchFamily="34" charset="0"/>
                        </a:rPr>
                        <a:t>Further, </a:t>
                      </a:r>
                      <a:r>
                        <a:rPr lang="en-US" sz="1800" b="1" dirty="0" smtClean="0">
                          <a:latin typeface="Calibri" pitchFamily="34" charset="0"/>
                          <a:cs typeface="Calibri" pitchFamily="34" charset="0"/>
                        </a:rPr>
                        <a:t>systematic segregation and tagging of cubes for 7-day and 28-day testing</a:t>
                      </a:r>
                      <a:r>
                        <a:rPr lang="en-US" sz="1800" dirty="0" smtClean="0">
                          <a:latin typeface="Calibri" pitchFamily="34" charset="0"/>
                          <a:cs typeface="Calibri" pitchFamily="34" charset="0"/>
                        </a:rPr>
                        <a:t> has been implemented in the curing tank, and curing practices are being monitored by the QA/QC team.</a:t>
                      </a:r>
                    </a:p>
                    <a:p>
                      <a:pPr>
                        <a:lnSpc>
                          <a:spcPct val="100000"/>
                        </a:lnSpc>
                        <a:spcBef>
                          <a:spcPts val="760"/>
                        </a:spcBef>
                        <a:buFont typeface="Calibri"/>
                        <a:buAutoNum type="alphaLcPeriod" startAt="7"/>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dirty="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316399">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spTree>
    <p:extLst>
      <p:ext uri="{BB962C8B-B14F-4D97-AF65-F5344CB8AC3E}">
        <p14:creationId xmlns:p14="http://schemas.microsoft.com/office/powerpoint/2010/main" val="2059259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15" name="object 15"/>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(4/7)</a:t>
            </a:r>
            <a:endParaRPr sz="1300">
              <a:latin typeface="Arial"/>
              <a:cs typeface="Arial"/>
            </a:endParaRPr>
          </a:p>
        </p:txBody>
      </p:sp>
      <p:grpSp>
        <p:nvGrpSpPr>
          <p:cNvPr id="16" name="object 16"/>
          <p:cNvGrpSpPr/>
          <p:nvPr/>
        </p:nvGrpSpPr>
        <p:grpSpPr>
          <a:xfrm>
            <a:off x="6823364" y="208428"/>
            <a:ext cx="1416050" cy="172571"/>
            <a:chOff x="7505700" y="236219"/>
            <a:chExt cx="1557655" cy="195580"/>
          </a:xfrm>
        </p:grpSpPr>
        <p:sp>
          <p:nvSpPr>
            <p:cNvPr id="17" name="object 17"/>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18" name="object 18"/>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9" name="object 19"/>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20" name="object 20"/>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21" name="object 21"/>
          <p:cNvGrpSpPr/>
          <p:nvPr/>
        </p:nvGrpSpPr>
        <p:grpSpPr>
          <a:xfrm>
            <a:off x="8264236" y="208428"/>
            <a:ext cx="604405" cy="172571"/>
            <a:chOff x="9090659" y="236219"/>
            <a:chExt cx="664845" cy="195580"/>
          </a:xfrm>
        </p:grpSpPr>
        <p:sp>
          <p:nvSpPr>
            <p:cNvPr id="22" name="object 22"/>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23" name="object 23"/>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24" name="object 24"/>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25" name="object 25"/>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26" name="object 26"/>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27" name="object 27"/>
          <p:cNvGrpSpPr/>
          <p:nvPr/>
        </p:nvGrpSpPr>
        <p:grpSpPr>
          <a:xfrm>
            <a:off x="7674724" y="413497"/>
            <a:ext cx="1080655" cy="160244"/>
            <a:chOff x="8442197" y="468630"/>
            <a:chExt cx="1188720" cy="181610"/>
          </a:xfrm>
        </p:grpSpPr>
        <p:sp>
          <p:nvSpPr>
            <p:cNvPr id="28" name="object 28"/>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9" name="object 29"/>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30" name="object 30"/>
          <p:cNvGrpSpPr/>
          <p:nvPr/>
        </p:nvGrpSpPr>
        <p:grpSpPr>
          <a:xfrm>
            <a:off x="286790" y="734210"/>
            <a:ext cx="2066059" cy="5469031"/>
            <a:chOff x="315468" y="832104"/>
            <a:chExt cx="2272665" cy="6198235"/>
          </a:xfrm>
        </p:grpSpPr>
        <p:pic>
          <p:nvPicPr>
            <p:cNvPr id="31" name="object 31"/>
            <p:cNvPicPr/>
            <p:nvPr/>
          </p:nvPicPr>
          <p:blipFill>
            <a:blip r:embed="rId2" cstate="print"/>
            <a:stretch>
              <a:fillRect/>
            </a:stretch>
          </p:blipFill>
          <p:spPr>
            <a:xfrm>
              <a:off x="315468" y="832104"/>
              <a:ext cx="2272283" cy="6198108"/>
            </a:xfrm>
            <a:prstGeom prst="rect">
              <a:avLst/>
            </a:prstGeom>
          </p:spPr>
        </p:pic>
        <p:pic>
          <p:nvPicPr>
            <p:cNvPr id="32" name="object 32"/>
            <p:cNvPicPr/>
            <p:nvPr/>
          </p:nvPicPr>
          <p:blipFill>
            <a:blip r:embed="rId3" cstate="print"/>
            <a:stretch>
              <a:fillRect/>
            </a:stretch>
          </p:blipFill>
          <p:spPr>
            <a:xfrm>
              <a:off x="315468" y="832104"/>
              <a:ext cx="2272283" cy="6198108"/>
            </a:xfrm>
            <a:prstGeom prst="rect">
              <a:avLst/>
            </a:prstGeom>
          </p:spPr>
        </p:pic>
      </p:grpSp>
      <p:graphicFrame>
        <p:nvGraphicFramePr>
          <p:cNvPr id="33" name="object 33"/>
          <p:cNvGraphicFramePr>
            <a:graphicFrameLocks noGrp="1"/>
          </p:cNvGraphicFramePr>
          <p:nvPr>
            <p:extLst>
              <p:ext uri="{D42A27DB-BD31-4B8C-83A1-F6EECF244321}">
                <p14:modId xmlns:p14="http://schemas.microsoft.com/office/powerpoint/2010/main" val="2842725893"/>
              </p:ext>
            </p:extLst>
          </p:nvPr>
        </p:nvGraphicFramePr>
        <p:xfrm>
          <a:off x="31497" y="710171"/>
          <a:ext cx="8571343" cy="5492958"/>
        </p:xfrm>
        <a:graphic>
          <a:graphicData uri="http://schemas.openxmlformats.org/drawingml/2006/table">
            <a:tbl>
              <a:tblPr firstRow="1" bandRow="1">
                <a:tableStyleId>{2D5ABB26-0587-4C30-8999-92F81FD0307C}</a:tableStyleId>
              </a:tblPr>
              <a:tblGrid>
                <a:gridCol w="1638876"/>
                <a:gridCol w="426604"/>
                <a:gridCol w="289733"/>
                <a:gridCol w="6216130"/>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a:lnSpc>
                          <a:spcPct val="100000"/>
                        </a:lnSpc>
                        <a:buFont typeface="Calibri"/>
                        <a:buAutoNum type="alphaLcPeriod" startAt="7"/>
                      </a:pPr>
                      <a:endParaRPr sz="1100" dirty="0">
                        <a:latin typeface="Times New Roman"/>
                        <a:cs typeface="Times New Roman"/>
                      </a:endParaRPr>
                    </a:p>
                    <a:p>
                      <a:pPr marL="100965" marR="92075" indent="0" algn="just">
                        <a:lnSpc>
                          <a:spcPct val="100800"/>
                        </a:lnSpc>
                        <a:spcBef>
                          <a:spcPts val="5"/>
                        </a:spcBef>
                        <a:buNone/>
                        <a:tabLst>
                          <a:tab pos="353060" algn="l"/>
                        </a:tabLst>
                      </a:pPr>
                      <a:endParaRPr sz="1100" dirty="0">
                        <a:latin typeface="Calibri"/>
                        <a:cs typeface="Calibri"/>
                      </a:endParaRPr>
                    </a:p>
                    <a:p>
                      <a:pPr marL="353060" marR="90170" indent="-252095" algn="just">
                        <a:lnSpc>
                          <a:spcPct val="100800"/>
                        </a:lnSpc>
                        <a:buAutoNum type="alphaLcPeriod" startAt="10"/>
                        <a:tabLst>
                          <a:tab pos="353060" algn="l"/>
                        </a:tabLst>
                      </a:pPr>
                      <a:r>
                        <a:rPr sz="1100" b="1" u="sng" dirty="0">
                          <a:uFill>
                            <a:solidFill>
                              <a:srgbClr val="000000"/>
                            </a:solidFill>
                          </a:uFill>
                          <a:latin typeface="Calibri"/>
                          <a:cs typeface="Calibri"/>
                        </a:rPr>
                        <a:t>No</a:t>
                      </a:r>
                      <a:r>
                        <a:rPr sz="1100" b="1" u="sng" spc="160" dirty="0">
                          <a:uFill>
                            <a:solidFill>
                              <a:srgbClr val="000000"/>
                            </a:solidFill>
                          </a:uFill>
                          <a:latin typeface="Calibri"/>
                          <a:cs typeface="Calibri"/>
                        </a:rPr>
                        <a:t> </a:t>
                      </a:r>
                      <a:r>
                        <a:rPr sz="1100" b="1" u="sng" dirty="0">
                          <a:uFill>
                            <a:solidFill>
                              <a:srgbClr val="000000"/>
                            </a:solidFill>
                          </a:uFill>
                          <a:latin typeface="Calibri"/>
                          <a:cs typeface="Calibri"/>
                        </a:rPr>
                        <a:t>ISI</a:t>
                      </a:r>
                      <a:r>
                        <a:rPr sz="1100" b="1" u="sng" spc="165" dirty="0">
                          <a:uFill>
                            <a:solidFill>
                              <a:srgbClr val="000000"/>
                            </a:solidFill>
                          </a:uFill>
                          <a:latin typeface="Calibri"/>
                          <a:cs typeface="Calibri"/>
                        </a:rPr>
                        <a:t> </a:t>
                      </a:r>
                      <a:r>
                        <a:rPr sz="1100" b="1" u="sng" dirty="0">
                          <a:uFill>
                            <a:solidFill>
                              <a:srgbClr val="000000"/>
                            </a:solidFill>
                          </a:uFill>
                          <a:latin typeface="Calibri"/>
                          <a:cs typeface="Calibri"/>
                        </a:rPr>
                        <a:t>mark</a:t>
                      </a:r>
                      <a:r>
                        <a:rPr sz="1100" b="1" u="sng" spc="160" dirty="0">
                          <a:uFill>
                            <a:solidFill>
                              <a:srgbClr val="000000"/>
                            </a:solidFill>
                          </a:uFill>
                          <a:latin typeface="Calibri"/>
                          <a:cs typeface="Calibri"/>
                        </a:rPr>
                        <a:t> </a:t>
                      </a:r>
                      <a:r>
                        <a:rPr sz="1100" b="1" u="sng" dirty="0">
                          <a:uFill>
                            <a:solidFill>
                              <a:srgbClr val="000000"/>
                            </a:solidFill>
                          </a:uFill>
                          <a:latin typeface="Calibri"/>
                          <a:cs typeface="Calibri"/>
                        </a:rPr>
                        <a:t>found</a:t>
                      </a:r>
                      <a:r>
                        <a:rPr sz="1100" b="1" u="sng" spc="165" dirty="0">
                          <a:uFill>
                            <a:solidFill>
                              <a:srgbClr val="000000"/>
                            </a:solidFill>
                          </a:uFill>
                          <a:latin typeface="Calibri"/>
                          <a:cs typeface="Calibri"/>
                        </a:rPr>
                        <a:t> </a:t>
                      </a:r>
                      <a:r>
                        <a:rPr sz="1100" b="1" u="sng" dirty="0">
                          <a:uFill>
                            <a:solidFill>
                              <a:srgbClr val="000000"/>
                            </a:solidFill>
                          </a:uFill>
                          <a:latin typeface="Calibri"/>
                          <a:cs typeface="Calibri"/>
                        </a:rPr>
                        <a:t>on</a:t>
                      </a:r>
                      <a:r>
                        <a:rPr sz="1100" b="1" u="sng" spc="165" dirty="0">
                          <a:uFill>
                            <a:solidFill>
                              <a:srgbClr val="000000"/>
                            </a:solidFill>
                          </a:uFill>
                          <a:latin typeface="Calibri"/>
                          <a:cs typeface="Calibri"/>
                        </a:rPr>
                        <a:t> </a:t>
                      </a:r>
                      <a:r>
                        <a:rPr sz="1100" b="1" u="sng" dirty="0">
                          <a:uFill>
                            <a:solidFill>
                              <a:srgbClr val="000000"/>
                            </a:solidFill>
                          </a:uFill>
                          <a:latin typeface="Calibri"/>
                          <a:cs typeface="Calibri"/>
                        </a:rPr>
                        <a:t>cube</a:t>
                      </a:r>
                      <a:r>
                        <a:rPr sz="1100" b="1" u="sng" spc="170" dirty="0">
                          <a:uFill>
                            <a:solidFill>
                              <a:srgbClr val="000000"/>
                            </a:solidFill>
                          </a:uFill>
                          <a:latin typeface="Calibri"/>
                          <a:cs typeface="Calibri"/>
                        </a:rPr>
                        <a:t> </a:t>
                      </a:r>
                      <a:r>
                        <a:rPr sz="1100" b="1" u="sng" dirty="0">
                          <a:uFill>
                            <a:solidFill>
                              <a:srgbClr val="000000"/>
                            </a:solidFill>
                          </a:uFill>
                          <a:latin typeface="Calibri"/>
                          <a:cs typeface="Calibri"/>
                        </a:rPr>
                        <a:t>mold</a:t>
                      </a:r>
                      <a:r>
                        <a:rPr sz="1100" b="1" u="sng" spc="165" dirty="0">
                          <a:uFill>
                            <a:solidFill>
                              <a:srgbClr val="000000"/>
                            </a:solidFill>
                          </a:uFill>
                          <a:latin typeface="Calibri"/>
                          <a:cs typeface="Calibri"/>
                        </a:rPr>
                        <a:t> </a:t>
                      </a:r>
                      <a:r>
                        <a:rPr sz="1100" b="1" u="sng" dirty="0">
                          <a:uFill>
                            <a:solidFill>
                              <a:srgbClr val="000000"/>
                            </a:solidFill>
                          </a:uFill>
                          <a:latin typeface="Calibri"/>
                          <a:cs typeface="Calibri"/>
                        </a:rPr>
                        <a:t>and</a:t>
                      </a:r>
                      <a:r>
                        <a:rPr sz="1100" b="1" u="sng" spc="160" dirty="0">
                          <a:uFill>
                            <a:solidFill>
                              <a:srgbClr val="000000"/>
                            </a:solidFill>
                          </a:uFill>
                          <a:latin typeface="Calibri"/>
                          <a:cs typeface="Calibri"/>
                        </a:rPr>
                        <a:t> </a:t>
                      </a:r>
                      <a:r>
                        <a:rPr sz="1100" b="1" u="sng" dirty="0">
                          <a:uFill>
                            <a:solidFill>
                              <a:srgbClr val="000000"/>
                            </a:solidFill>
                          </a:uFill>
                          <a:latin typeface="Calibri"/>
                          <a:cs typeface="Calibri"/>
                        </a:rPr>
                        <a:t>slump</a:t>
                      </a:r>
                      <a:r>
                        <a:rPr sz="1100" b="1" u="sng" spc="165" dirty="0">
                          <a:uFill>
                            <a:solidFill>
                              <a:srgbClr val="000000"/>
                            </a:solidFill>
                          </a:uFill>
                          <a:latin typeface="Calibri"/>
                          <a:cs typeface="Calibri"/>
                        </a:rPr>
                        <a:t> </a:t>
                      </a:r>
                      <a:r>
                        <a:rPr sz="1100" b="1" u="sng" dirty="0">
                          <a:uFill>
                            <a:solidFill>
                              <a:srgbClr val="000000"/>
                            </a:solidFill>
                          </a:uFill>
                          <a:latin typeface="Calibri"/>
                          <a:cs typeface="Calibri"/>
                        </a:rPr>
                        <a:t>cone</a:t>
                      </a:r>
                      <a:r>
                        <a:rPr sz="1100" b="1" dirty="0">
                          <a:latin typeface="Calibri"/>
                          <a:cs typeface="Calibri"/>
                        </a:rPr>
                        <a:t>:</a:t>
                      </a:r>
                      <a:r>
                        <a:rPr sz="1100" b="1" spc="170" dirty="0">
                          <a:latin typeface="Calibri"/>
                          <a:cs typeface="Calibri"/>
                        </a:rPr>
                        <a:t>  </a:t>
                      </a:r>
                      <a:r>
                        <a:rPr sz="1100" dirty="0">
                          <a:latin typeface="Calibri"/>
                          <a:cs typeface="Calibri"/>
                        </a:rPr>
                        <a:t>Concrete</a:t>
                      </a:r>
                      <a:r>
                        <a:rPr sz="1100" spc="165" dirty="0">
                          <a:latin typeface="Calibri"/>
                          <a:cs typeface="Calibri"/>
                        </a:rPr>
                        <a:t> </a:t>
                      </a:r>
                      <a:r>
                        <a:rPr sz="1100" dirty="0">
                          <a:latin typeface="Calibri"/>
                          <a:cs typeface="Calibri"/>
                        </a:rPr>
                        <a:t>cube</a:t>
                      </a:r>
                      <a:r>
                        <a:rPr sz="1100" spc="175" dirty="0">
                          <a:latin typeface="Calibri"/>
                          <a:cs typeface="Calibri"/>
                        </a:rPr>
                        <a:t> </a:t>
                      </a:r>
                      <a:r>
                        <a:rPr sz="1100" dirty="0">
                          <a:latin typeface="Calibri"/>
                          <a:cs typeface="Calibri"/>
                        </a:rPr>
                        <a:t>molds</a:t>
                      </a:r>
                      <a:r>
                        <a:rPr sz="1100" spc="170" dirty="0">
                          <a:latin typeface="Calibri"/>
                          <a:cs typeface="Calibri"/>
                        </a:rPr>
                        <a:t> </a:t>
                      </a:r>
                      <a:r>
                        <a:rPr sz="1100" dirty="0">
                          <a:latin typeface="Calibri"/>
                          <a:cs typeface="Calibri"/>
                        </a:rPr>
                        <a:t>and</a:t>
                      </a:r>
                      <a:r>
                        <a:rPr sz="1100" spc="150" dirty="0">
                          <a:latin typeface="Calibri"/>
                          <a:cs typeface="Calibri"/>
                        </a:rPr>
                        <a:t> </a:t>
                      </a:r>
                      <a:r>
                        <a:rPr sz="1100" dirty="0">
                          <a:latin typeface="Calibri"/>
                          <a:cs typeface="Calibri"/>
                        </a:rPr>
                        <a:t>slump</a:t>
                      </a:r>
                      <a:r>
                        <a:rPr sz="1100" spc="155" dirty="0">
                          <a:latin typeface="Calibri"/>
                          <a:cs typeface="Calibri"/>
                        </a:rPr>
                        <a:t> </a:t>
                      </a:r>
                      <a:r>
                        <a:rPr sz="1100" dirty="0">
                          <a:latin typeface="Calibri"/>
                          <a:cs typeface="Calibri"/>
                        </a:rPr>
                        <a:t>cones</a:t>
                      </a:r>
                      <a:r>
                        <a:rPr sz="1100" spc="170" dirty="0">
                          <a:latin typeface="Calibri"/>
                          <a:cs typeface="Calibri"/>
                        </a:rPr>
                        <a:t> </a:t>
                      </a:r>
                      <a:r>
                        <a:rPr sz="1100" dirty="0">
                          <a:latin typeface="Calibri"/>
                          <a:cs typeface="Calibri"/>
                        </a:rPr>
                        <a:t>lacked</a:t>
                      </a:r>
                      <a:r>
                        <a:rPr sz="1100" spc="165" dirty="0">
                          <a:latin typeface="Calibri"/>
                          <a:cs typeface="Calibri"/>
                        </a:rPr>
                        <a:t> </a:t>
                      </a:r>
                      <a:r>
                        <a:rPr sz="1100" spc="-25" dirty="0">
                          <a:latin typeface="Calibri"/>
                          <a:cs typeface="Calibri"/>
                        </a:rPr>
                        <a:t>ISI </a:t>
                      </a:r>
                      <a:r>
                        <a:rPr sz="1100" dirty="0">
                          <a:latin typeface="Calibri"/>
                          <a:cs typeface="Calibri"/>
                        </a:rPr>
                        <a:t>marks,</a:t>
                      </a:r>
                      <a:r>
                        <a:rPr sz="1100" spc="-20" dirty="0">
                          <a:latin typeface="Calibri"/>
                          <a:cs typeface="Calibri"/>
                        </a:rPr>
                        <a:t> </a:t>
                      </a:r>
                      <a:r>
                        <a:rPr sz="1100" dirty="0">
                          <a:latin typeface="Calibri"/>
                          <a:cs typeface="Calibri"/>
                        </a:rPr>
                        <a:t>rendering</a:t>
                      </a:r>
                      <a:r>
                        <a:rPr sz="1100" spc="10" dirty="0">
                          <a:latin typeface="Calibri"/>
                          <a:cs typeface="Calibri"/>
                        </a:rPr>
                        <a:t> </a:t>
                      </a:r>
                      <a:r>
                        <a:rPr sz="1100" dirty="0">
                          <a:latin typeface="Calibri"/>
                          <a:cs typeface="Calibri"/>
                        </a:rPr>
                        <a:t>the</a:t>
                      </a:r>
                      <a:r>
                        <a:rPr sz="1100" spc="-15" dirty="0">
                          <a:latin typeface="Calibri"/>
                          <a:cs typeface="Calibri"/>
                        </a:rPr>
                        <a:t> </a:t>
                      </a:r>
                      <a:r>
                        <a:rPr sz="1100" dirty="0">
                          <a:latin typeface="Calibri"/>
                          <a:cs typeface="Calibri"/>
                        </a:rPr>
                        <a:t>testing</a:t>
                      </a:r>
                      <a:r>
                        <a:rPr sz="1100" spc="-40" dirty="0">
                          <a:latin typeface="Calibri"/>
                          <a:cs typeface="Calibri"/>
                        </a:rPr>
                        <a:t> </a:t>
                      </a:r>
                      <a:r>
                        <a:rPr sz="1100" dirty="0">
                          <a:latin typeface="Calibri"/>
                          <a:cs typeface="Calibri"/>
                        </a:rPr>
                        <a:t>equipment</a:t>
                      </a:r>
                      <a:r>
                        <a:rPr sz="1100" spc="-15" dirty="0">
                          <a:latin typeface="Calibri"/>
                          <a:cs typeface="Calibri"/>
                        </a:rPr>
                        <a:t> </a:t>
                      </a:r>
                      <a:r>
                        <a:rPr sz="1100" dirty="0">
                          <a:latin typeface="Calibri"/>
                          <a:cs typeface="Calibri"/>
                        </a:rPr>
                        <a:t>noncompliant</a:t>
                      </a:r>
                      <a:r>
                        <a:rPr sz="1100" spc="-30" dirty="0">
                          <a:latin typeface="Calibri"/>
                          <a:cs typeface="Calibri"/>
                        </a:rPr>
                        <a:t> </a:t>
                      </a:r>
                      <a:r>
                        <a:rPr sz="1100" dirty="0">
                          <a:latin typeface="Calibri"/>
                          <a:cs typeface="Calibri"/>
                        </a:rPr>
                        <a:t>with</a:t>
                      </a:r>
                      <a:r>
                        <a:rPr sz="1100" spc="-15" dirty="0">
                          <a:latin typeface="Calibri"/>
                          <a:cs typeface="Calibri"/>
                        </a:rPr>
                        <a:t> </a:t>
                      </a:r>
                      <a:r>
                        <a:rPr sz="1100" dirty="0">
                          <a:latin typeface="Calibri"/>
                          <a:cs typeface="Calibri"/>
                        </a:rPr>
                        <a:t>IS 456:2000</a:t>
                      </a:r>
                      <a:r>
                        <a:rPr sz="1100" spc="45" dirty="0">
                          <a:latin typeface="Calibri"/>
                          <a:cs typeface="Calibri"/>
                        </a:rPr>
                        <a:t> </a:t>
                      </a:r>
                      <a:r>
                        <a:rPr sz="1100" dirty="0">
                          <a:latin typeface="Calibri"/>
                          <a:cs typeface="Calibri"/>
                        </a:rPr>
                        <a:t>and</a:t>
                      </a:r>
                      <a:r>
                        <a:rPr sz="1100" spc="5" dirty="0">
                          <a:latin typeface="Calibri"/>
                          <a:cs typeface="Calibri"/>
                        </a:rPr>
                        <a:t> </a:t>
                      </a:r>
                      <a:r>
                        <a:rPr sz="1100" dirty="0">
                          <a:latin typeface="Calibri"/>
                          <a:cs typeface="Calibri"/>
                        </a:rPr>
                        <a:t>test</a:t>
                      </a:r>
                      <a:r>
                        <a:rPr sz="1100" spc="-25" dirty="0">
                          <a:latin typeface="Calibri"/>
                          <a:cs typeface="Calibri"/>
                        </a:rPr>
                        <a:t> </a:t>
                      </a:r>
                      <a:r>
                        <a:rPr sz="1100" dirty="0">
                          <a:latin typeface="Calibri"/>
                          <a:cs typeface="Calibri"/>
                        </a:rPr>
                        <a:t>results</a:t>
                      </a:r>
                      <a:r>
                        <a:rPr sz="1100" spc="-30" dirty="0">
                          <a:latin typeface="Calibri"/>
                          <a:cs typeface="Calibri"/>
                        </a:rPr>
                        <a:t> </a:t>
                      </a:r>
                      <a:r>
                        <a:rPr sz="1100" spc="-10" dirty="0">
                          <a:latin typeface="Calibri"/>
                          <a:cs typeface="Calibri"/>
                        </a:rPr>
                        <a:t>unverifiable.</a:t>
                      </a:r>
                      <a:endParaRPr sz="1100" dirty="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75"/>
                        </a:spcBef>
                      </a:pPr>
                      <a:endParaRPr lang="en-US" sz="1100" dirty="0" smtClean="0">
                        <a:latin typeface="Times New Roman"/>
                        <a:cs typeface="Times New Roman"/>
                      </a:endParaRPr>
                    </a:p>
                    <a:p>
                      <a:pPr>
                        <a:lnSpc>
                          <a:spcPct val="100000"/>
                        </a:lnSpc>
                        <a:spcBef>
                          <a:spcPts val="175"/>
                        </a:spcBef>
                      </a:pPr>
                      <a:endParaRPr lang="en-US" sz="1100" dirty="0" smtClean="0">
                        <a:latin typeface="Times New Roman"/>
                        <a:cs typeface="Times New Roman"/>
                      </a:endParaRPr>
                    </a:p>
                    <a:p>
                      <a:pPr>
                        <a:lnSpc>
                          <a:spcPct val="100000"/>
                        </a:lnSpc>
                        <a:spcBef>
                          <a:spcPts val="175"/>
                        </a:spcBef>
                      </a:pPr>
                      <a:endParaRPr lang="en-US" sz="1100" dirty="0" smtClean="0">
                        <a:latin typeface="Times New Roman"/>
                        <a:cs typeface="Times New Roman"/>
                      </a:endParaRPr>
                    </a:p>
                    <a:p>
                      <a:pPr>
                        <a:lnSpc>
                          <a:spcPct val="100000"/>
                        </a:lnSpc>
                        <a:spcBef>
                          <a:spcPts val="175"/>
                        </a:spcBef>
                      </a:pPr>
                      <a:r>
                        <a:rPr lang="en-US" sz="1100" dirty="0" smtClean="0">
                          <a:latin typeface="Times New Roman"/>
                          <a:cs typeface="Times New Roman"/>
                        </a:rPr>
                        <a:t>   </a:t>
                      </a:r>
                    </a:p>
                    <a:p>
                      <a:r>
                        <a:rPr lang="en-US" sz="2000" dirty="0" smtClean="0">
                          <a:latin typeface="Calibri" pitchFamily="34" charset="0"/>
                          <a:cs typeface="Calibri" pitchFamily="34" charset="0"/>
                        </a:rPr>
                        <a:t>    Closer Reply :  T</a:t>
                      </a:r>
                      <a:r>
                        <a:rPr lang="en-US" sz="2000" dirty="0" smtClean="0">
                          <a:latin typeface="Calibri" pitchFamily="34" charset="0"/>
                          <a:cs typeface="Calibri" pitchFamily="34" charset="0"/>
                        </a:rPr>
                        <a:t>he equipment has been </a:t>
                      </a:r>
                      <a:r>
                        <a:rPr lang="en-US" sz="2000" b="1" dirty="0" smtClean="0">
                          <a:latin typeface="Calibri" pitchFamily="34" charset="0"/>
                          <a:cs typeface="Calibri" pitchFamily="34" charset="0"/>
                        </a:rPr>
                        <a:t>verified for dimensional accuracy and functional compliance</a:t>
                      </a:r>
                      <a:r>
                        <a:rPr lang="en-US" sz="2000" dirty="0" smtClean="0">
                          <a:latin typeface="Calibri" pitchFamily="34" charset="0"/>
                          <a:cs typeface="Calibri" pitchFamily="34" charset="0"/>
                        </a:rPr>
                        <a:t> with relevant IS specifications and was found satisfactory for use.</a:t>
                      </a:r>
                    </a:p>
                    <a:p>
                      <a:r>
                        <a:rPr lang="en-US" sz="2000" dirty="0" smtClean="0">
                          <a:latin typeface="Calibri" pitchFamily="34" charset="0"/>
                          <a:cs typeface="Calibri" pitchFamily="34" charset="0"/>
                        </a:rPr>
                        <a:t>Further, necessary action has been initiated to </a:t>
                      </a:r>
                      <a:r>
                        <a:rPr lang="en-US" sz="2000" b="1" dirty="0" smtClean="0">
                          <a:latin typeface="Calibri" pitchFamily="34" charset="0"/>
                          <a:cs typeface="Calibri" pitchFamily="34" charset="0"/>
                        </a:rPr>
                        <a:t>procure ISI-marked cube moulds and slump cones</a:t>
                      </a:r>
                      <a:r>
                        <a:rPr lang="en-US" sz="2000" dirty="0" smtClean="0">
                          <a:latin typeface="Calibri" pitchFamily="34" charset="0"/>
                          <a:cs typeface="Calibri" pitchFamily="34" charset="0"/>
                        </a:rPr>
                        <a:t>, and until replacement, equipment usage is </a:t>
                      </a:r>
                      <a:r>
                        <a:rPr lang="en-US" sz="2000" b="1" dirty="0" smtClean="0">
                          <a:latin typeface="Calibri" pitchFamily="34" charset="0"/>
                          <a:cs typeface="Calibri" pitchFamily="34" charset="0"/>
                        </a:rPr>
                        <a:t>closely monitored and controlled by the QA/QC team</a:t>
                      </a:r>
                      <a:r>
                        <a:rPr lang="en-US" sz="2000" dirty="0" smtClean="0">
                          <a:latin typeface="Calibri" pitchFamily="34" charset="0"/>
                          <a:cs typeface="Calibri" pitchFamily="34" charset="0"/>
                        </a:rPr>
                        <a:t> to ensure reliability of test results.</a:t>
                      </a:r>
                    </a:p>
                    <a:p>
                      <a:pPr>
                        <a:lnSpc>
                          <a:spcPct val="100000"/>
                        </a:lnSpc>
                        <a:spcBef>
                          <a:spcPts val="175"/>
                        </a:spcBef>
                      </a:pPr>
                      <a:endParaRPr sz="1100" dirty="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316399">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pic>
        <p:nvPicPr>
          <p:cNvPr id="34" name="object 34"/>
          <p:cNvPicPr/>
          <p:nvPr/>
        </p:nvPicPr>
        <p:blipFill>
          <a:blip r:embed="rId4" cstate="print"/>
          <a:stretch>
            <a:fillRect/>
          </a:stretch>
        </p:blipFill>
        <p:spPr>
          <a:xfrm>
            <a:off x="2639894" y="1665268"/>
            <a:ext cx="5519651" cy="1281132"/>
          </a:xfrm>
          <a:prstGeom prst="rect">
            <a:avLst/>
          </a:prstGeom>
        </p:spPr>
      </p:pic>
    </p:spTree>
    <p:extLst>
      <p:ext uri="{BB962C8B-B14F-4D97-AF65-F5344CB8AC3E}">
        <p14:creationId xmlns:p14="http://schemas.microsoft.com/office/powerpoint/2010/main" val="194810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6" name="object 6"/>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(5/7)</a:t>
            </a:r>
            <a:endParaRPr sz="1300">
              <a:latin typeface="Arial"/>
              <a:cs typeface="Arial"/>
            </a:endParaRPr>
          </a:p>
        </p:txBody>
      </p:sp>
      <p:grpSp>
        <p:nvGrpSpPr>
          <p:cNvPr id="7" name="object 7"/>
          <p:cNvGrpSpPr/>
          <p:nvPr/>
        </p:nvGrpSpPr>
        <p:grpSpPr>
          <a:xfrm>
            <a:off x="6823364" y="208428"/>
            <a:ext cx="1416050" cy="172571"/>
            <a:chOff x="7505700" y="236219"/>
            <a:chExt cx="1557655" cy="195580"/>
          </a:xfrm>
        </p:grpSpPr>
        <p:sp>
          <p:nvSpPr>
            <p:cNvPr id="8" name="object 8"/>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9" name="object 9"/>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0" name="object 10"/>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1" name="object 11"/>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2" name="object 12"/>
          <p:cNvGrpSpPr/>
          <p:nvPr/>
        </p:nvGrpSpPr>
        <p:grpSpPr>
          <a:xfrm>
            <a:off x="8264236" y="208428"/>
            <a:ext cx="604405" cy="172571"/>
            <a:chOff x="9090659" y="236219"/>
            <a:chExt cx="664845" cy="195580"/>
          </a:xfrm>
        </p:grpSpPr>
        <p:sp>
          <p:nvSpPr>
            <p:cNvPr id="13" name="object 13"/>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4" name="object 14"/>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5" name="object 15"/>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6" name="object 16"/>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7" name="object 17"/>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8" name="object 18"/>
          <p:cNvGrpSpPr/>
          <p:nvPr/>
        </p:nvGrpSpPr>
        <p:grpSpPr>
          <a:xfrm>
            <a:off x="7674724" y="413497"/>
            <a:ext cx="1080655" cy="160244"/>
            <a:chOff x="8442197" y="468630"/>
            <a:chExt cx="1188720" cy="181610"/>
          </a:xfrm>
        </p:grpSpPr>
        <p:sp>
          <p:nvSpPr>
            <p:cNvPr id="19" name="object 19"/>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0" name="object 20"/>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1" name="object 21"/>
          <p:cNvGrpSpPr/>
          <p:nvPr/>
        </p:nvGrpSpPr>
        <p:grpSpPr>
          <a:xfrm>
            <a:off x="286790" y="734210"/>
            <a:ext cx="2066059" cy="5469031"/>
            <a:chOff x="315468" y="832104"/>
            <a:chExt cx="2272665" cy="6198235"/>
          </a:xfrm>
        </p:grpSpPr>
        <p:pic>
          <p:nvPicPr>
            <p:cNvPr id="22" name="object 22"/>
            <p:cNvPicPr/>
            <p:nvPr/>
          </p:nvPicPr>
          <p:blipFill>
            <a:blip r:embed="rId2" cstate="print"/>
            <a:stretch>
              <a:fillRect/>
            </a:stretch>
          </p:blipFill>
          <p:spPr>
            <a:xfrm>
              <a:off x="315468" y="832104"/>
              <a:ext cx="2272283" cy="6198108"/>
            </a:xfrm>
            <a:prstGeom prst="rect">
              <a:avLst/>
            </a:prstGeom>
          </p:spPr>
        </p:pic>
        <p:pic>
          <p:nvPicPr>
            <p:cNvPr id="23" name="object 23"/>
            <p:cNvPicPr/>
            <p:nvPr/>
          </p:nvPicPr>
          <p:blipFill>
            <a:blip r:embed="rId3" cstate="print"/>
            <a:stretch>
              <a:fillRect/>
            </a:stretch>
          </p:blipFill>
          <p:spPr>
            <a:xfrm>
              <a:off x="315468" y="832104"/>
              <a:ext cx="2272283" cy="6198108"/>
            </a:xfrm>
            <a:prstGeom prst="rect">
              <a:avLst/>
            </a:prstGeom>
          </p:spPr>
        </p:pic>
      </p:grpSp>
      <p:graphicFrame>
        <p:nvGraphicFramePr>
          <p:cNvPr id="24" name="object 24"/>
          <p:cNvGraphicFramePr>
            <a:graphicFrameLocks noGrp="1"/>
          </p:cNvGraphicFramePr>
          <p:nvPr>
            <p:extLst>
              <p:ext uri="{D42A27DB-BD31-4B8C-83A1-F6EECF244321}">
                <p14:modId xmlns:p14="http://schemas.microsoft.com/office/powerpoint/2010/main" val="3994355269"/>
              </p:ext>
            </p:extLst>
          </p:nvPr>
        </p:nvGraphicFramePr>
        <p:xfrm>
          <a:off x="375920" y="734210"/>
          <a:ext cx="8571343" cy="5553693"/>
        </p:xfrm>
        <a:graphic>
          <a:graphicData uri="http://schemas.openxmlformats.org/drawingml/2006/table">
            <a:tbl>
              <a:tblPr firstRow="1" bandRow="1">
                <a:tableStyleId>{2D5ABB26-0587-4C30-8999-92F81FD0307C}</a:tableStyleId>
              </a:tblPr>
              <a:tblGrid>
                <a:gridCol w="1638876"/>
                <a:gridCol w="426604"/>
                <a:gridCol w="94095"/>
                <a:gridCol w="6411768"/>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a:lnSpc>
                          <a:spcPct val="100000"/>
                        </a:lnSpc>
                        <a:buFont typeface="Calibri"/>
                        <a:buAutoNum type="alphaLcPeriod" startAt="12"/>
                      </a:pPr>
                      <a:endParaRPr sz="1100" dirty="0" smtClean="0">
                        <a:latin typeface="Times New Roman"/>
                        <a:cs typeface="Times New Roman"/>
                      </a:endParaRPr>
                    </a:p>
                    <a:p>
                      <a:pPr marL="100965" marR="91440" indent="0" algn="just">
                        <a:lnSpc>
                          <a:spcPct val="100800"/>
                        </a:lnSpc>
                        <a:buNone/>
                        <a:tabLst>
                          <a:tab pos="353060" algn="l"/>
                        </a:tabLst>
                      </a:pPr>
                      <a:r>
                        <a:rPr lang="en-US" sz="1100" b="1" u="sng" dirty="0" smtClean="0">
                          <a:uFill>
                            <a:solidFill>
                              <a:srgbClr val="000000"/>
                            </a:solidFill>
                          </a:uFill>
                          <a:latin typeface="Calibri"/>
                          <a:cs typeface="Calibri"/>
                        </a:rPr>
                        <a:t>n.</a:t>
                      </a:r>
                      <a:r>
                        <a:rPr lang="en-US" sz="1100" b="1" u="sng" baseline="0" dirty="0" smtClean="0">
                          <a:uFill>
                            <a:solidFill>
                              <a:srgbClr val="000000"/>
                            </a:solidFill>
                          </a:uFill>
                          <a:latin typeface="Calibri"/>
                          <a:cs typeface="Calibri"/>
                        </a:rPr>
                        <a:t> </a:t>
                      </a:r>
                      <a:r>
                        <a:rPr sz="1100" b="1" u="sng" dirty="0" smtClean="0">
                          <a:uFill>
                            <a:solidFill>
                              <a:srgbClr val="000000"/>
                            </a:solidFill>
                          </a:uFill>
                          <a:latin typeface="Calibri"/>
                          <a:cs typeface="Calibri"/>
                        </a:rPr>
                        <a:t>Misalignment</a:t>
                      </a:r>
                      <a:r>
                        <a:rPr sz="1100" b="1" u="sng" spc="160" dirty="0" smtClean="0">
                          <a:uFill>
                            <a:solidFill>
                              <a:srgbClr val="000000"/>
                            </a:solidFill>
                          </a:uFill>
                          <a:latin typeface="Calibri"/>
                          <a:cs typeface="Calibri"/>
                        </a:rPr>
                        <a:t> </a:t>
                      </a:r>
                      <a:r>
                        <a:rPr sz="1100" b="1" u="sng" dirty="0" smtClean="0">
                          <a:uFill>
                            <a:solidFill>
                              <a:srgbClr val="000000"/>
                            </a:solidFill>
                          </a:uFill>
                          <a:latin typeface="Calibri"/>
                          <a:cs typeface="Calibri"/>
                        </a:rPr>
                        <a:t>observed</a:t>
                      </a:r>
                      <a:r>
                        <a:rPr sz="1100" b="1" u="sng" spc="150" dirty="0" smtClean="0">
                          <a:uFill>
                            <a:solidFill>
                              <a:srgbClr val="000000"/>
                            </a:solidFill>
                          </a:uFill>
                          <a:latin typeface="Calibri"/>
                          <a:cs typeface="Calibri"/>
                        </a:rPr>
                        <a:t> </a:t>
                      </a:r>
                      <a:r>
                        <a:rPr sz="1100" b="1" u="sng" dirty="0" smtClean="0">
                          <a:uFill>
                            <a:solidFill>
                              <a:srgbClr val="000000"/>
                            </a:solidFill>
                          </a:uFill>
                          <a:latin typeface="Calibri"/>
                          <a:cs typeface="Calibri"/>
                        </a:rPr>
                        <a:t>at</a:t>
                      </a:r>
                      <a:r>
                        <a:rPr sz="1100" b="1" u="sng" spc="160" dirty="0" smtClean="0">
                          <a:uFill>
                            <a:solidFill>
                              <a:srgbClr val="000000"/>
                            </a:solidFill>
                          </a:uFill>
                          <a:latin typeface="Calibri"/>
                          <a:cs typeface="Calibri"/>
                        </a:rPr>
                        <a:t> </a:t>
                      </a:r>
                      <a:r>
                        <a:rPr sz="1100" b="1" u="sng" dirty="0" smtClean="0">
                          <a:uFill>
                            <a:solidFill>
                              <a:srgbClr val="000000"/>
                            </a:solidFill>
                          </a:uFill>
                          <a:latin typeface="Calibri"/>
                          <a:cs typeface="Calibri"/>
                        </a:rPr>
                        <a:t>the</a:t>
                      </a:r>
                      <a:r>
                        <a:rPr sz="1100" b="1" u="sng" spc="165" dirty="0" smtClean="0">
                          <a:uFill>
                            <a:solidFill>
                              <a:srgbClr val="000000"/>
                            </a:solidFill>
                          </a:uFill>
                          <a:latin typeface="Calibri"/>
                          <a:cs typeface="Calibri"/>
                        </a:rPr>
                        <a:t> </a:t>
                      </a:r>
                      <a:r>
                        <a:rPr sz="1100" b="1" u="sng" dirty="0" smtClean="0">
                          <a:uFill>
                            <a:solidFill>
                              <a:srgbClr val="000000"/>
                            </a:solidFill>
                          </a:uFill>
                          <a:latin typeface="Calibri"/>
                          <a:cs typeface="Calibri"/>
                        </a:rPr>
                        <a:t>inspected</a:t>
                      </a:r>
                      <a:r>
                        <a:rPr sz="1100" b="1" u="sng" spc="160" dirty="0" smtClean="0">
                          <a:uFill>
                            <a:solidFill>
                              <a:srgbClr val="000000"/>
                            </a:solidFill>
                          </a:uFill>
                          <a:latin typeface="Calibri"/>
                          <a:cs typeface="Calibri"/>
                        </a:rPr>
                        <a:t> </a:t>
                      </a:r>
                      <a:r>
                        <a:rPr sz="1100" b="1" u="sng" dirty="0" smtClean="0">
                          <a:uFill>
                            <a:solidFill>
                              <a:srgbClr val="000000"/>
                            </a:solidFill>
                          </a:uFill>
                          <a:latin typeface="Calibri"/>
                          <a:cs typeface="Calibri"/>
                        </a:rPr>
                        <a:t>location:</a:t>
                      </a:r>
                      <a:r>
                        <a:rPr sz="1100" b="1" u="sng" spc="165" dirty="0" smtClean="0">
                          <a:uFill>
                            <a:solidFill>
                              <a:srgbClr val="000000"/>
                            </a:solidFill>
                          </a:uFill>
                          <a:latin typeface="Calibri"/>
                          <a:cs typeface="Calibri"/>
                        </a:rPr>
                        <a:t> </a:t>
                      </a:r>
                      <a:r>
                        <a:rPr sz="1100" b="1" spc="175" dirty="0" smtClean="0">
                          <a:latin typeface="Calibri"/>
                          <a:cs typeface="Calibri"/>
                        </a:rPr>
                        <a:t> </a:t>
                      </a:r>
                      <a:r>
                        <a:rPr sz="1100" dirty="0" smtClean="0">
                          <a:latin typeface="Calibri"/>
                          <a:cs typeface="Calibri"/>
                        </a:rPr>
                        <a:t>Noted</a:t>
                      </a:r>
                      <a:r>
                        <a:rPr sz="1100" spc="160" dirty="0" smtClean="0">
                          <a:latin typeface="Calibri"/>
                          <a:cs typeface="Calibri"/>
                        </a:rPr>
                        <a:t> </a:t>
                      </a:r>
                      <a:r>
                        <a:rPr sz="1100" dirty="0" smtClean="0">
                          <a:latin typeface="Calibri"/>
                          <a:cs typeface="Calibri"/>
                        </a:rPr>
                        <a:t>two</a:t>
                      </a:r>
                      <a:r>
                        <a:rPr sz="1100" spc="145" dirty="0" smtClean="0">
                          <a:latin typeface="Calibri"/>
                          <a:cs typeface="Calibri"/>
                        </a:rPr>
                        <a:t> </a:t>
                      </a:r>
                      <a:r>
                        <a:rPr sz="1100" dirty="0" smtClean="0">
                          <a:latin typeface="Calibri"/>
                          <a:cs typeface="Calibri"/>
                        </a:rPr>
                        <a:t>instances</a:t>
                      </a:r>
                      <a:r>
                        <a:rPr sz="1100" spc="165" dirty="0" smtClean="0">
                          <a:latin typeface="Calibri"/>
                          <a:cs typeface="Calibri"/>
                        </a:rPr>
                        <a:t> </a:t>
                      </a:r>
                      <a:r>
                        <a:rPr sz="1100" dirty="0" smtClean="0">
                          <a:latin typeface="Calibri"/>
                          <a:cs typeface="Calibri"/>
                        </a:rPr>
                        <a:t>of</a:t>
                      </a:r>
                      <a:r>
                        <a:rPr sz="1100" spc="160" dirty="0" smtClean="0">
                          <a:latin typeface="Calibri"/>
                          <a:cs typeface="Calibri"/>
                        </a:rPr>
                        <a:t> </a:t>
                      </a:r>
                      <a:r>
                        <a:rPr sz="1100" dirty="0" smtClean="0">
                          <a:latin typeface="Calibri"/>
                          <a:cs typeface="Calibri"/>
                        </a:rPr>
                        <a:t>vertical</a:t>
                      </a:r>
                      <a:r>
                        <a:rPr sz="1100" spc="160" dirty="0" smtClean="0">
                          <a:latin typeface="Calibri"/>
                          <a:cs typeface="Calibri"/>
                        </a:rPr>
                        <a:t> </a:t>
                      </a:r>
                      <a:r>
                        <a:rPr sz="1100" dirty="0" smtClean="0">
                          <a:latin typeface="Calibri"/>
                          <a:cs typeface="Calibri"/>
                        </a:rPr>
                        <a:t>misalignment</a:t>
                      </a:r>
                      <a:r>
                        <a:rPr sz="1100" spc="175" dirty="0" smtClean="0">
                          <a:latin typeface="Calibri"/>
                          <a:cs typeface="Calibri"/>
                        </a:rPr>
                        <a:t> </a:t>
                      </a:r>
                      <a:r>
                        <a:rPr sz="1100" spc="-25" dirty="0" smtClean="0">
                          <a:latin typeface="Calibri"/>
                          <a:cs typeface="Calibri"/>
                        </a:rPr>
                        <a:t>was </a:t>
                      </a:r>
                      <a:r>
                        <a:rPr sz="1100" dirty="0" smtClean="0">
                          <a:latin typeface="Calibri"/>
                          <a:cs typeface="Calibri"/>
                        </a:rPr>
                        <a:t>noted:</a:t>
                      </a:r>
                      <a:r>
                        <a:rPr sz="1100" spc="65" dirty="0" smtClean="0">
                          <a:latin typeface="Calibri"/>
                          <a:cs typeface="Calibri"/>
                        </a:rPr>
                        <a:t> </a:t>
                      </a:r>
                      <a:r>
                        <a:rPr sz="1100" dirty="0" smtClean="0">
                          <a:latin typeface="Calibri"/>
                          <a:cs typeface="Calibri"/>
                        </a:rPr>
                        <a:t>(1)</a:t>
                      </a:r>
                      <a:r>
                        <a:rPr sz="1100" spc="80" dirty="0" smtClean="0">
                          <a:latin typeface="Calibri"/>
                          <a:cs typeface="Calibri"/>
                        </a:rPr>
                        <a:t> </a:t>
                      </a:r>
                      <a:r>
                        <a:rPr sz="1100" dirty="0" smtClean="0">
                          <a:latin typeface="Calibri"/>
                          <a:cs typeface="Calibri"/>
                        </a:rPr>
                        <a:t>Column</a:t>
                      </a:r>
                      <a:r>
                        <a:rPr sz="1100" spc="65" dirty="0" smtClean="0">
                          <a:latin typeface="Calibri"/>
                          <a:cs typeface="Calibri"/>
                        </a:rPr>
                        <a:t> </a:t>
                      </a:r>
                      <a:r>
                        <a:rPr sz="1100" dirty="0" smtClean="0">
                          <a:latin typeface="Calibri"/>
                          <a:cs typeface="Calibri"/>
                        </a:rPr>
                        <a:t>reinforcement</a:t>
                      </a:r>
                      <a:r>
                        <a:rPr sz="1100" spc="70" dirty="0" smtClean="0">
                          <a:latin typeface="Calibri"/>
                          <a:cs typeface="Calibri"/>
                        </a:rPr>
                        <a:t> </a:t>
                      </a:r>
                      <a:r>
                        <a:rPr sz="1100" dirty="0" smtClean="0">
                          <a:latin typeface="Calibri"/>
                          <a:cs typeface="Calibri"/>
                        </a:rPr>
                        <a:t>at</a:t>
                      </a:r>
                      <a:r>
                        <a:rPr sz="1100" spc="65" dirty="0" smtClean="0">
                          <a:latin typeface="Calibri"/>
                          <a:cs typeface="Calibri"/>
                        </a:rPr>
                        <a:t> </a:t>
                      </a:r>
                      <a:r>
                        <a:rPr sz="1100" dirty="0" smtClean="0">
                          <a:latin typeface="Calibri"/>
                          <a:cs typeface="Calibri"/>
                        </a:rPr>
                        <a:t>J:13</a:t>
                      </a:r>
                      <a:r>
                        <a:rPr sz="1100" spc="75" dirty="0" smtClean="0">
                          <a:latin typeface="Calibri"/>
                          <a:cs typeface="Calibri"/>
                        </a:rPr>
                        <a:t> </a:t>
                      </a:r>
                      <a:r>
                        <a:rPr sz="1100" dirty="0" smtClean="0">
                          <a:latin typeface="Calibri"/>
                          <a:cs typeface="Calibri"/>
                        </a:rPr>
                        <a:t>ETP</a:t>
                      </a:r>
                      <a:r>
                        <a:rPr sz="1100" spc="70" dirty="0" smtClean="0">
                          <a:latin typeface="Calibri"/>
                          <a:cs typeface="Calibri"/>
                        </a:rPr>
                        <a:t> </a:t>
                      </a:r>
                      <a:r>
                        <a:rPr sz="1100" dirty="0" smtClean="0">
                          <a:latin typeface="Calibri"/>
                          <a:cs typeface="Calibri"/>
                        </a:rPr>
                        <a:t>was</a:t>
                      </a:r>
                      <a:r>
                        <a:rPr sz="1100" spc="70" dirty="0" smtClean="0">
                          <a:latin typeface="Calibri"/>
                          <a:cs typeface="Calibri"/>
                        </a:rPr>
                        <a:t> </a:t>
                      </a:r>
                      <a:r>
                        <a:rPr sz="1100" dirty="0" smtClean="0">
                          <a:latin typeface="Calibri"/>
                          <a:cs typeface="Calibri"/>
                        </a:rPr>
                        <a:t>not</a:t>
                      </a:r>
                      <a:r>
                        <a:rPr sz="1100" spc="80" dirty="0" smtClean="0">
                          <a:latin typeface="Calibri"/>
                          <a:cs typeface="Calibri"/>
                        </a:rPr>
                        <a:t> </a:t>
                      </a:r>
                      <a:r>
                        <a:rPr sz="1100" dirty="0" smtClean="0">
                          <a:latin typeface="Calibri"/>
                          <a:cs typeface="Calibri"/>
                        </a:rPr>
                        <a:t>aligned</a:t>
                      </a:r>
                      <a:r>
                        <a:rPr sz="1100" spc="85" dirty="0" smtClean="0">
                          <a:latin typeface="Calibri"/>
                          <a:cs typeface="Calibri"/>
                        </a:rPr>
                        <a:t> </a:t>
                      </a:r>
                      <a:r>
                        <a:rPr sz="1100" dirty="0" smtClean="0">
                          <a:latin typeface="Calibri"/>
                          <a:cs typeface="Calibri"/>
                        </a:rPr>
                        <a:t>with</a:t>
                      </a:r>
                      <a:r>
                        <a:rPr sz="1100" spc="55" dirty="0" smtClean="0">
                          <a:latin typeface="Calibri"/>
                          <a:cs typeface="Calibri"/>
                        </a:rPr>
                        <a:t> </a:t>
                      </a:r>
                      <a:r>
                        <a:rPr sz="1100" dirty="0" smtClean="0">
                          <a:latin typeface="Calibri"/>
                          <a:cs typeface="Calibri"/>
                        </a:rPr>
                        <a:t>the</a:t>
                      </a:r>
                      <a:r>
                        <a:rPr sz="1100" spc="65" dirty="0" smtClean="0">
                          <a:latin typeface="Calibri"/>
                          <a:cs typeface="Calibri"/>
                        </a:rPr>
                        <a:t> </a:t>
                      </a:r>
                      <a:r>
                        <a:rPr sz="1100" dirty="0" smtClean="0">
                          <a:latin typeface="Calibri"/>
                          <a:cs typeface="Calibri"/>
                        </a:rPr>
                        <a:t>top</a:t>
                      </a:r>
                      <a:r>
                        <a:rPr sz="1100" spc="70" dirty="0" smtClean="0">
                          <a:latin typeface="Calibri"/>
                          <a:cs typeface="Calibri"/>
                        </a:rPr>
                        <a:t> </a:t>
                      </a:r>
                      <a:r>
                        <a:rPr sz="1100" dirty="0" smtClean="0">
                          <a:latin typeface="Calibri"/>
                          <a:cs typeface="Calibri"/>
                        </a:rPr>
                        <a:t>reinforcement</a:t>
                      </a:r>
                      <a:r>
                        <a:rPr sz="1100" spc="65" dirty="0" smtClean="0">
                          <a:latin typeface="Calibri"/>
                          <a:cs typeface="Calibri"/>
                        </a:rPr>
                        <a:t> </a:t>
                      </a:r>
                      <a:r>
                        <a:rPr sz="1100" dirty="0" smtClean="0">
                          <a:latin typeface="Calibri"/>
                          <a:cs typeface="Calibri"/>
                        </a:rPr>
                        <a:t>of</a:t>
                      </a:r>
                      <a:r>
                        <a:rPr sz="1100" spc="65" dirty="0" smtClean="0">
                          <a:latin typeface="Calibri"/>
                          <a:cs typeface="Calibri"/>
                        </a:rPr>
                        <a:t> </a:t>
                      </a:r>
                      <a:r>
                        <a:rPr sz="1100" dirty="0" smtClean="0">
                          <a:latin typeface="Calibri"/>
                          <a:cs typeface="Calibri"/>
                        </a:rPr>
                        <a:t>the</a:t>
                      </a:r>
                      <a:r>
                        <a:rPr sz="1100" spc="65" dirty="0" smtClean="0">
                          <a:latin typeface="Calibri"/>
                          <a:cs typeface="Calibri"/>
                        </a:rPr>
                        <a:t> </a:t>
                      </a:r>
                      <a:r>
                        <a:rPr sz="1100" spc="-10" dirty="0" smtClean="0">
                          <a:latin typeface="Calibri"/>
                          <a:cs typeface="Calibri"/>
                        </a:rPr>
                        <a:t>footing, </a:t>
                      </a:r>
                      <a:r>
                        <a:rPr sz="1100" dirty="0" smtClean="0">
                          <a:latin typeface="Calibri"/>
                          <a:cs typeface="Calibri"/>
                        </a:rPr>
                        <a:t>and</a:t>
                      </a:r>
                      <a:r>
                        <a:rPr sz="1100" spc="-10" dirty="0" smtClean="0">
                          <a:latin typeface="Calibri"/>
                          <a:cs typeface="Calibri"/>
                        </a:rPr>
                        <a:t> </a:t>
                      </a:r>
                      <a:r>
                        <a:rPr sz="1100" dirty="0" smtClean="0">
                          <a:latin typeface="Calibri"/>
                          <a:cs typeface="Calibri"/>
                        </a:rPr>
                        <a:t>(2)</a:t>
                      </a:r>
                      <a:r>
                        <a:rPr sz="1100" spc="5" dirty="0" smtClean="0">
                          <a:latin typeface="Calibri"/>
                          <a:cs typeface="Calibri"/>
                        </a:rPr>
                        <a:t> </a:t>
                      </a:r>
                      <a:r>
                        <a:rPr sz="1100" dirty="0" smtClean="0">
                          <a:latin typeface="Calibri"/>
                          <a:cs typeface="Calibri"/>
                        </a:rPr>
                        <a:t>Compounding</a:t>
                      </a:r>
                      <a:r>
                        <a:rPr sz="1100" spc="-5" dirty="0" smtClean="0">
                          <a:latin typeface="Calibri"/>
                          <a:cs typeface="Calibri"/>
                        </a:rPr>
                        <a:t> </a:t>
                      </a:r>
                      <a:r>
                        <a:rPr sz="1100" dirty="0" smtClean="0">
                          <a:latin typeface="Calibri"/>
                          <a:cs typeface="Calibri"/>
                        </a:rPr>
                        <a:t>wall</a:t>
                      </a:r>
                      <a:r>
                        <a:rPr sz="1100" spc="-15" dirty="0" smtClean="0">
                          <a:latin typeface="Calibri"/>
                          <a:cs typeface="Calibri"/>
                        </a:rPr>
                        <a:t> </a:t>
                      </a:r>
                      <a:r>
                        <a:rPr sz="1100" dirty="0" smtClean="0">
                          <a:latin typeface="Calibri"/>
                          <a:cs typeface="Calibri"/>
                        </a:rPr>
                        <a:t>near</a:t>
                      </a:r>
                      <a:r>
                        <a:rPr sz="1100" spc="-15" dirty="0" smtClean="0">
                          <a:latin typeface="Calibri"/>
                          <a:cs typeface="Calibri"/>
                        </a:rPr>
                        <a:t> </a:t>
                      </a:r>
                      <a:r>
                        <a:rPr sz="1100" dirty="0" smtClean="0">
                          <a:latin typeface="Calibri"/>
                          <a:cs typeface="Calibri"/>
                        </a:rPr>
                        <a:t>Zone:1</a:t>
                      </a:r>
                      <a:r>
                        <a:rPr sz="1100" spc="-15" dirty="0" smtClean="0">
                          <a:latin typeface="Calibri"/>
                          <a:cs typeface="Calibri"/>
                        </a:rPr>
                        <a:t> </a:t>
                      </a:r>
                      <a:r>
                        <a:rPr sz="1100" dirty="0" smtClean="0">
                          <a:latin typeface="Calibri"/>
                          <a:cs typeface="Calibri"/>
                        </a:rPr>
                        <a:t>was</a:t>
                      </a:r>
                      <a:r>
                        <a:rPr sz="1100" spc="-5" dirty="0" smtClean="0">
                          <a:latin typeface="Calibri"/>
                          <a:cs typeface="Calibri"/>
                        </a:rPr>
                        <a:t> </a:t>
                      </a:r>
                      <a:r>
                        <a:rPr sz="1100" dirty="0" smtClean="0">
                          <a:latin typeface="Calibri"/>
                          <a:cs typeface="Calibri"/>
                        </a:rPr>
                        <a:t>misaligned with</a:t>
                      </a:r>
                      <a:r>
                        <a:rPr sz="1100" spc="-10" dirty="0" smtClean="0">
                          <a:latin typeface="Calibri"/>
                          <a:cs typeface="Calibri"/>
                        </a:rPr>
                        <a:t> </a:t>
                      </a:r>
                      <a:r>
                        <a:rPr sz="1100" dirty="0" smtClean="0">
                          <a:latin typeface="Calibri"/>
                          <a:cs typeface="Calibri"/>
                        </a:rPr>
                        <a:t>the</a:t>
                      </a:r>
                      <a:r>
                        <a:rPr sz="1100" spc="-15" dirty="0" smtClean="0">
                          <a:latin typeface="Calibri"/>
                          <a:cs typeface="Calibri"/>
                        </a:rPr>
                        <a:t> </a:t>
                      </a:r>
                      <a:r>
                        <a:rPr sz="1100" dirty="0" smtClean="0">
                          <a:latin typeface="Calibri"/>
                          <a:cs typeface="Calibri"/>
                        </a:rPr>
                        <a:t>bottom</a:t>
                      </a:r>
                      <a:r>
                        <a:rPr sz="1100" spc="-5" dirty="0" smtClean="0">
                          <a:latin typeface="Calibri"/>
                          <a:cs typeface="Calibri"/>
                        </a:rPr>
                        <a:t> </a:t>
                      </a:r>
                      <a:r>
                        <a:rPr sz="1100" dirty="0" smtClean="0">
                          <a:latin typeface="Calibri"/>
                          <a:cs typeface="Calibri"/>
                        </a:rPr>
                        <a:t>plinth</a:t>
                      </a:r>
                      <a:r>
                        <a:rPr sz="1100" spc="-10" dirty="0" smtClean="0">
                          <a:latin typeface="Calibri"/>
                          <a:cs typeface="Calibri"/>
                        </a:rPr>
                        <a:t> </a:t>
                      </a:r>
                      <a:r>
                        <a:rPr sz="1100" dirty="0" smtClean="0">
                          <a:latin typeface="Calibri"/>
                          <a:cs typeface="Calibri"/>
                        </a:rPr>
                        <a:t>beam,</a:t>
                      </a:r>
                      <a:r>
                        <a:rPr sz="1100" spc="-15" dirty="0" smtClean="0">
                          <a:latin typeface="Calibri"/>
                          <a:cs typeface="Calibri"/>
                        </a:rPr>
                        <a:t> </a:t>
                      </a:r>
                      <a:r>
                        <a:rPr sz="1100" dirty="0" smtClean="0">
                          <a:latin typeface="Calibri"/>
                          <a:cs typeface="Calibri"/>
                        </a:rPr>
                        <a:t>indicating</a:t>
                      </a:r>
                      <a:r>
                        <a:rPr sz="1100" spc="-5" dirty="0" smtClean="0">
                          <a:latin typeface="Calibri"/>
                          <a:cs typeface="Calibri"/>
                        </a:rPr>
                        <a:t> </a:t>
                      </a:r>
                      <a:r>
                        <a:rPr sz="1100" spc="-10" dirty="0" smtClean="0">
                          <a:latin typeface="Calibri"/>
                          <a:cs typeface="Calibri"/>
                        </a:rPr>
                        <a:t>deviations </a:t>
                      </a:r>
                      <a:r>
                        <a:rPr sz="1100" dirty="0" smtClean="0">
                          <a:latin typeface="Calibri"/>
                          <a:cs typeface="Calibri"/>
                        </a:rPr>
                        <a:t>from structural</a:t>
                      </a:r>
                      <a:r>
                        <a:rPr sz="1100" spc="-15" dirty="0" smtClean="0">
                          <a:latin typeface="Calibri"/>
                          <a:cs typeface="Calibri"/>
                        </a:rPr>
                        <a:t> </a:t>
                      </a:r>
                      <a:r>
                        <a:rPr sz="1100" dirty="0" smtClean="0">
                          <a:latin typeface="Calibri"/>
                          <a:cs typeface="Calibri"/>
                        </a:rPr>
                        <a:t>design</a:t>
                      </a:r>
                      <a:r>
                        <a:rPr sz="1100" spc="-30" dirty="0" smtClean="0">
                          <a:latin typeface="Calibri"/>
                          <a:cs typeface="Calibri"/>
                        </a:rPr>
                        <a:t> </a:t>
                      </a:r>
                      <a:r>
                        <a:rPr sz="1100" spc="-10" dirty="0" smtClean="0">
                          <a:latin typeface="Calibri"/>
                          <a:cs typeface="Calibri"/>
                        </a:rPr>
                        <a:t>specifications.</a:t>
                      </a:r>
                      <a:endParaRPr sz="1100" dirty="0" smtClean="0">
                        <a:latin typeface="Calibri"/>
                        <a:cs typeface="Calibri"/>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pPr marL="0" marR="0" indent="0" algn="l" defTabSz="914400" rtl="0" eaLnBrk="1" fontAlgn="auto" latinLnBrk="0" hangingPunct="1">
                        <a:lnSpc>
                          <a:spcPct val="100000"/>
                        </a:lnSpc>
                        <a:spcBef>
                          <a:spcPts val="735"/>
                        </a:spcBef>
                        <a:spcAft>
                          <a:spcPts val="0"/>
                        </a:spcAft>
                        <a:buClrTx/>
                        <a:buSzTx/>
                        <a:buFontTx/>
                        <a:buNone/>
                        <a:tabLst/>
                        <a:defRPr/>
                      </a:pPr>
                      <a:r>
                        <a:rPr sz="1100" b="1" dirty="0" smtClean="0">
                          <a:latin typeface="Calibri"/>
                          <a:cs typeface="Calibri"/>
                        </a:rPr>
                        <a:t>	</a:t>
                      </a:r>
                      <a:r>
                        <a:rPr lang="en-US" sz="1100" b="1" dirty="0" smtClean="0">
                          <a:latin typeface="Calibri"/>
                          <a:cs typeface="Calibri"/>
                        </a:rPr>
                        <a:t>  Miss</a:t>
                      </a:r>
                      <a:r>
                        <a:rPr lang="en-US" sz="1100" b="1" spc="20" dirty="0" smtClean="0">
                          <a:latin typeface="Calibri"/>
                          <a:cs typeface="Calibri"/>
                        </a:rPr>
                        <a:t> </a:t>
                      </a:r>
                      <a:r>
                        <a:rPr lang="en-US" sz="1100" b="1" dirty="0" smtClean="0">
                          <a:latin typeface="Calibri"/>
                          <a:cs typeface="Calibri"/>
                        </a:rPr>
                        <a:t>alignment</a:t>
                      </a:r>
                      <a:r>
                        <a:rPr lang="en-US" sz="1100" b="1" spc="-15" dirty="0" smtClean="0">
                          <a:latin typeface="Calibri"/>
                          <a:cs typeface="Calibri"/>
                        </a:rPr>
                        <a:t> </a:t>
                      </a:r>
                      <a:endParaRPr lang="en-US" sz="1100" dirty="0" smtClean="0">
                        <a:latin typeface="Calibri"/>
                        <a:cs typeface="Calibri"/>
                      </a:endParaRPr>
                    </a:p>
                    <a:p>
                      <a:pPr>
                        <a:lnSpc>
                          <a:spcPct val="100000"/>
                        </a:lnSpc>
                        <a:spcBef>
                          <a:spcPts val="735"/>
                        </a:spcBef>
                      </a:pPr>
                      <a:r>
                        <a:rPr lang="en-US" sz="1100" b="1" dirty="0" smtClean="0">
                          <a:latin typeface="Calibri"/>
                          <a:cs typeface="Calibri"/>
                        </a:rPr>
                        <a:t>             </a:t>
                      </a:r>
                    </a:p>
                    <a:p>
                      <a:pPr>
                        <a:lnSpc>
                          <a:spcPct val="100000"/>
                        </a:lnSpc>
                        <a:spcBef>
                          <a:spcPts val="735"/>
                        </a:spcBef>
                      </a:pPr>
                      <a:endParaRPr lang="en-US" sz="1100" b="1" dirty="0" smtClean="0">
                        <a:latin typeface="Calibri"/>
                        <a:cs typeface="Calibri"/>
                      </a:endParaRPr>
                    </a:p>
                    <a:p>
                      <a:pPr>
                        <a:lnSpc>
                          <a:spcPct val="100000"/>
                        </a:lnSpc>
                        <a:spcBef>
                          <a:spcPts val="735"/>
                        </a:spcBef>
                      </a:pPr>
                      <a:endParaRPr lang="en-US" sz="1100" b="1" dirty="0" smtClean="0">
                        <a:latin typeface="Calibri"/>
                        <a:cs typeface="Calibri"/>
                      </a:endParaRPr>
                    </a:p>
                    <a:p>
                      <a:pPr>
                        <a:lnSpc>
                          <a:spcPct val="100000"/>
                        </a:lnSpc>
                        <a:spcBef>
                          <a:spcPts val="735"/>
                        </a:spcBef>
                      </a:pPr>
                      <a:endParaRPr lang="en-US" sz="1100" b="1" dirty="0" smtClean="0">
                        <a:latin typeface="Calibri"/>
                        <a:cs typeface="Calibri"/>
                      </a:endParaRPr>
                    </a:p>
                    <a:p>
                      <a:pPr>
                        <a:lnSpc>
                          <a:spcPct val="100000"/>
                        </a:lnSpc>
                        <a:spcBef>
                          <a:spcPts val="735"/>
                        </a:spcBef>
                      </a:pPr>
                      <a:endParaRPr lang="en-US" sz="1100" b="1" dirty="0" smtClean="0">
                        <a:latin typeface="Calibri"/>
                        <a:cs typeface="Calibri"/>
                      </a:endParaRPr>
                    </a:p>
                    <a:p>
                      <a:pPr>
                        <a:lnSpc>
                          <a:spcPct val="100000"/>
                        </a:lnSpc>
                        <a:spcBef>
                          <a:spcPts val="735"/>
                        </a:spcBef>
                      </a:pPr>
                      <a:endParaRPr lang="en-US" sz="1100" b="1" dirty="0" smtClean="0">
                        <a:latin typeface="Calibri"/>
                        <a:cs typeface="Calibri"/>
                      </a:endParaRPr>
                    </a:p>
                    <a:p>
                      <a:pPr>
                        <a:lnSpc>
                          <a:spcPct val="100000"/>
                        </a:lnSpc>
                        <a:spcBef>
                          <a:spcPts val="735"/>
                        </a:spcBef>
                      </a:pPr>
                      <a:endParaRPr lang="en-US" sz="1100" b="1" dirty="0" smtClean="0">
                        <a:latin typeface="Calibri"/>
                        <a:cs typeface="Calibri"/>
                      </a:endParaRPr>
                    </a:p>
                    <a:p>
                      <a:pPr>
                        <a:lnSpc>
                          <a:spcPct val="100000"/>
                        </a:lnSpc>
                        <a:spcBef>
                          <a:spcPts val="735"/>
                        </a:spcBef>
                      </a:pPr>
                      <a:endParaRPr lang="en-US" sz="1100" b="1" dirty="0" smtClean="0">
                        <a:latin typeface="Calibri"/>
                        <a:cs typeface="Calibri"/>
                      </a:endParaRPr>
                    </a:p>
                    <a:p>
                      <a:pPr>
                        <a:lnSpc>
                          <a:spcPct val="100000"/>
                        </a:lnSpc>
                        <a:spcBef>
                          <a:spcPts val="735"/>
                        </a:spcBef>
                      </a:pPr>
                      <a:r>
                        <a:rPr lang="en-US" sz="1100" b="1" dirty="0" smtClean="0">
                          <a:latin typeface="Calibri"/>
                          <a:cs typeface="Calibri"/>
                        </a:rPr>
                        <a:t>                  </a:t>
                      </a:r>
                      <a:r>
                        <a:rPr lang="en-US" sz="1100" dirty="0" smtClean="0"/>
                        <a:t>Necessary instructions have been issued to ensure </a:t>
                      </a:r>
                      <a:r>
                        <a:rPr lang="en-US" sz="1100" b="1" dirty="0" smtClean="0"/>
                        <a:t>proper setting-out, alignment checks, and supervision</a:t>
                      </a:r>
                      <a:r>
                        <a:rPr lang="en-US" sz="1100" dirty="0" smtClean="0"/>
                        <a:t> prior to and during reinforcement fixing to prevent recurrence.</a:t>
                      </a:r>
                      <a:r>
                        <a:rPr lang="en-US" sz="1100" b="1" dirty="0" smtClean="0">
                          <a:latin typeface="Calibri"/>
                          <a:cs typeface="Calibri"/>
                        </a:rPr>
                        <a:t>                                                 </a:t>
                      </a:r>
                      <a:r>
                        <a:rPr lang="en-US" sz="1100" b="1" baseline="0" dirty="0" smtClean="0">
                          <a:latin typeface="Calibri"/>
                          <a:cs typeface="Calibri"/>
                        </a:rPr>
                        <a:t>                                      </a:t>
                      </a:r>
                      <a:r>
                        <a:rPr lang="en-US" sz="1100" b="1" dirty="0" smtClean="0">
                          <a:latin typeface="Calibri"/>
                          <a:cs typeface="Calibri"/>
                        </a:rPr>
                        <a:t> </a:t>
                      </a:r>
                      <a:endParaRPr sz="1100" dirty="0">
                        <a:latin typeface="Calibri"/>
                        <a:cs typeface="Calibri"/>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55519">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377134">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dirty="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pic>
        <p:nvPicPr>
          <p:cNvPr id="25" name="object 25"/>
          <p:cNvPicPr/>
          <p:nvPr/>
        </p:nvPicPr>
        <p:blipFill>
          <a:blip r:embed="rId4" cstate="print"/>
          <a:stretch>
            <a:fillRect/>
          </a:stretch>
        </p:blipFill>
        <p:spPr>
          <a:xfrm>
            <a:off x="5543203" y="1777851"/>
            <a:ext cx="3200400" cy="1390426"/>
          </a:xfrm>
          <a:prstGeom prst="rect">
            <a:avLst/>
          </a:prstGeom>
        </p:spPr>
      </p:pic>
      <p:pic>
        <p:nvPicPr>
          <p:cNvPr id="26" name="object 26"/>
          <p:cNvPicPr/>
          <p:nvPr/>
        </p:nvPicPr>
        <p:blipFill>
          <a:blip r:embed="rId5" cstate="print"/>
          <a:stretch>
            <a:fillRect/>
          </a:stretch>
        </p:blipFill>
        <p:spPr>
          <a:xfrm>
            <a:off x="2600035" y="1777851"/>
            <a:ext cx="2506287" cy="1378323"/>
          </a:xfrm>
          <a:prstGeom prst="rect">
            <a:avLst/>
          </a:prstGeom>
        </p:spPr>
      </p:pic>
      <p:pic>
        <p:nvPicPr>
          <p:cNvPr id="5122"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654652" y="3468669"/>
            <a:ext cx="2348098" cy="1757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02300" y="3618930"/>
            <a:ext cx="2901429" cy="160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810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78628" y="3907716"/>
            <a:ext cx="3424958" cy="164166"/>
          </a:xfrm>
          <a:custGeom>
            <a:avLst/>
            <a:gdLst/>
            <a:ahLst/>
            <a:cxnLst/>
            <a:rect l="l" t="t" r="r" b="b"/>
            <a:pathLst>
              <a:path w="3767454" h="186054">
                <a:moveTo>
                  <a:pt x="0" y="0"/>
                </a:moveTo>
                <a:lnTo>
                  <a:pt x="3767327" y="0"/>
                </a:lnTo>
                <a:lnTo>
                  <a:pt x="3767327" y="185928"/>
                </a:lnTo>
                <a:lnTo>
                  <a:pt x="0" y="185928"/>
                </a:lnTo>
                <a:lnTo>
                  <a:pt x="0" y="0"/>
                </a:lnTo>
                <a:close/>
              </a:path>
            </a:pathLst>
          </a:custGeom>
          <a:ln w="13715">
            <a:solidFill>
              <a:srgbClr val="000000"/>
            </a:solidFill>
          </a:ln>
        </p:spPr>
        <p:txBody>
          <a:bodyPr wrap="square" lIns="0" tIns="0" rIns="0" bIns="0" rtlCol="0"/>
          <a:lstStyle/>
          <a:p>
            <a:endParaRPr/>
          </a:p>
        </p:txBody>
      </p:sp>
      <p:sp>
        <p:nvSpPr>
          <p:cNvPr id="3" name="object 3"/>
          <p:cNvSpPr/>
          <p:nvPr/>
        </p:nvSpPr>
        <p:spPr>
          <a:xfrm>
            <a:off x="275705" y="656216"/>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4" name="object 4"/>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(6/7)</a:t>
            </a:r>
            <a:endParaRPr sz="1300">
              <a:latin typeface="Arial"/>
              <a:cs typeface="Arial"/>
            </a:endParaRPr>
          </a:p>
        </p:txBody>
      </p:sp>
      <p:grpSp>
        <p:nvGrpSpPr>
          <p:cNvPr id="5" name="object 5"/>
          <p:cNvGrpSpPr/>
          <p:nvPr/>
        </p:nvGrpSpPr>
        <p:grpSpPr>
          <a:xfrm>
            <a:off x="6823364" y="208428"/>
            <a:ext cx="1416050" cy="172571"/>
            <a:chOff x="7505700" y="236219"/>
            <a:chExt cx="1557655" cy="195580"/>
          </a:xfrm>
        </p:grpSpPr>
        <p:sp>
          <p:nvSpPr>
            <p:cNvPr id="6" name="object 6"/>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7" name="object 7"/>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8" name="object 8"/>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9" name="object 9"/>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0" name="object 10"/>
          <p:cNvGrpSpPr/>
          <p:nvPr/>
        </p:nvGrpSpPr>
        <p:grpSpPr>
          <a:xfrm>
            <a:off x="8264236" y="208428"/>
            <a:ext cx="604405" cy="172571"/>
            <a:chOff x="9090659" y="236219"/>
            <a:chExt cx="664845" cy="195580"/>
          </a:xfrm>
        </p:grpSpPr>
        <p:sp>
          <p:nvSpPr>
            <p:cNvPr id="11" name="object 11"/>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12" name="object 12"/>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13" name="object 13"/>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14" name="object 14"/>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15" name="object 15"/>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16" name="object 16"/>
          <p:cNvGrpSpPr/>
          <p:nvPr/>
        </p:nvGrpSpPr>
        <p:grpSpPr>
          <a:xfrm>
            <a:off x="7674724" y="413497"/>
            <a:ext cx="1080655" cy="160244"/>
            <a:chOff x="8442197" y="468630"/>
            <a:chExt cx="1188720" cy="181610"/>
          </a:xfrm>
        </p:grpSpPr>
        <p:sp>
          <p:nvSpPr>
            <p:cNvPr id="17" name="object 17"/>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18" name="object 18"/>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19" name="object 19"/>
          <p:cNvGrpSpPr/>
          <p:nvPr/>
        </p:nvGrpSpPr>
        <p:grpSpPr>
          <a:xfrm>
            <a:off x="286790" y="734210"/>
            <a:ext cx="2066059" cy="5469031"/>
            <a:chOff x="315468" y="832104"/>
            <a:chExt cx="2272665" cy="6198235"/>
          </a:xfrm>
        </p:grpSpPr>
        <p:pic>
          <p:nvPicPr>
            <p:cNvPr id="20" name="object 20"/>
            <p:cNvPicPr/>
            <p:nvPr/>
          </p:nvPicPr>
          <p:blipFill>
            <a:blip r:embed="rId2" cstate="print"/>
            <a:stretch>
              <a:fillRect/>
            </a:stretch>
          </p:blipFill>
          <p:spPr>
            <a:xfrm>
              <a:off x="315468" y="832104"/>
              <a:ext cx="2272283" cy="6198108"/>
            </a:xfrm>
            <a:prstGeom prst="rect">
              <a:avLst/>
            </a:prstGeom>
          </p:spPr>
        </p:pic>
        <p:pic>
          <p:nvPicPr>
            <p:cNvPr id="21" name="object 21"/>
            <p:cNvPicPr/>
            <p:nvPr/>
          </p:nvPicPr>
          <p:blipFill>
            <a:blip r:embed="rId3" cstate="print"/>
            <a:stretch>
              <a:fillRect/>
            </a:stretch>
          </p:blipFill>
          <p:spPr>
            <a:xfrm>
              <a:off x="315468" y="832104"/>
              <a:ext cx="2272283" cy="6198108"/>
            </a:xfrm>
            <a:prstGeom prst="rect">
              <a:avLst/>
            </a:prstGeom>
          </p:spPr>
        </p:pic>
      </p:grpSp>
      <p:graphicFrame>
        <p:nvGraphicFramePr>
          <p:cNvPr id="22" name="object 22"/>
          <p:cNvGraphicFramePr>
            <a:graphicFrameLocks noGrp="1"/>
          </p:cNvGraphicFramePr>
          <p:nvPr>
            <p:extLst>
              <p:ext uri="{D42A27DB-BD31-4B8C-83A1-F6EECF244321}">
                <p14:modId xmlns:p14="http://schemas.microsoft.com/office/powerpoint/2010/main" val="3320896681"/>
              </p:ext>
            </p:extLst>
          </p:nvPr>
        </p:nvGraphicFramePr>
        <p:xfrm>
          <a:off x="286790" y="745860"/>
          <a:ext cx="8462817" cy="5578739"/>
        </p:xfrm>
        <a:graphic>
          <a:graphicData uri="http://schemas.openxmlformats.org/drawingml/2006/table">
            <a:tbl>
              <a:tblPr firstRow="1" bandRow="1">
                <a:tableStyleId>{2D5ABB26-0587-4C30-8999-92F81FD0307C}</a:tableStyleId>
              </a:tblPr>
              <a:tblGrid>
                <a:gridCol w="2123189"/>
                <a:gridCol w="25400"/>
                <a:gridCol w="32442"/>
                <a:gridCol w="6281786"/>
              </a:tblGrid>
              <a:tr h="293829">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6">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6">
                  <a:txBody>
                    <a:bodyPr/>
                    <a:lstStyle/>
                    <a:p>
                      <a:pPr marL="351790" marR="92075" indent="-252095" algn="just">
                        <a:lnSpc>
                          <a:spcPct val="100800"/>
                        </a:lnSpc>
                        <a:spcBef>
                          <a:spcPts val="310"/>
                        </a:spcBef>
                      </a:pPr>
                      <a:r>
                        <a:rPr sz="1100" b="1" dirty="0">
                          <a:latin typeface="Calibri"/>
                          <a:cs typeface="Calibri"/>
                        </a:rPr>
                        <a:t>r.</a:t>
                      </a:r>
                      <a:r>
                        <a:rPr sz="1100" b="1" spc="335" dirty="0">
                          <a:latin typeface="Calibri"/>
                          <a:cs typeface="Calibri"/>
                        </a:rPr>
                        <a:t>  </a:t>
                      </a:r>
                      <a:r>
                        <a:rPr sz="1100" b="1" u="sng" dirty="0">
                          <a:uFill>
                            <a:solidFill>
                              <a:srgbClr val="000000"/>
                            </a:solidFill>
                          </a:uFill>
                          <a:latin typeface="Calibri"/>
                          <a:cs typeface="Calibri"/>
                        </a:rPr>
                        <a:t>Execution</a:t>
                      </a:r>
                      <a:r>
                        <a:rPr sz="1100" b="1" u="sng" spc="15" dirty="0">
                          <a:uFill>
                            <a:solidFill>
                              <a:srgbClr val="000000"/>
                            </a:solidFill>
                          </a:uFill>
                          <a:latin typeface="Calibri"/>
                          <a:cs typeface="Calibri"/>
                        </a:rPr>
                        <a:t> </a:t>
                      </a:r>
                      <a:r>
                        <a:rPr sz="1100" b="1" u="sng" dirty="0">
                          <a:uFill>
                            <a:solidFill>
                              <a:srgbClr val="000000"/>
                            </a:solidFill>
                          </a:uFill>
                          <a:latin typeface="Calibri"/>
                          <a:cs typeface="Calibri"/>
                        </a:rPr>
                        <a:t>Deviation</a:t>
                      </a:r>
                      <a:r>
                        <a:rPr sz="1100" b="1" u="sng" spc="20" dirty="0">
                          <a:uFill>
                            <a:solidFill>
                              <a:srgbClr val="000000"/>
                            </a:solidFill>
                          </a:uFill>
                          <a:latin typeface="Calibri"/>
                          <a:cs typeface="Calibri"/>
                        </a:rPr>
                        <a:t> </a:t>
                      </a:r>
                      <a:r>
                        <a:rPr sz="1100" b="1" u="sng" dirty="0">
                          <a:uFill>
                            <a:solidFill>
                              <a:srgbClr val="000000"/>
                            </a:solidFill>
                          </a:uFill>
                          <a:latin typeface="Calibri"/>
                          <a:cs typeface="Calibri"/>
                        </a:rPr>
                        <a:t>from</a:t>
                      </a:r>
                      <a:r>
                        <a:rPr sz="1100" b="1" u="sng" spc="25" dirty="0">
                          <a:uFill>
                            <a:solidFill>
                              <a:srgbClr val="000000"/>
                            </a:solidFill>
                          </a:uFill>
                          <a:latin typeface="Calibri"/>
                          <a:cs typeface="Calibri"/>
                        </a:rPr>
                        <a:t> </a:t>
                      </a:r>
                      <a:r>
                        <a:rPr sz="1100" b="1" u="sng" dirty="0">
                          <a:uFill>
                            <a:solidFill>
                              <a:srgbClr val="000000"/>
                            </a:solidFill>
                          </a:uFill>
                          <a:latin typeface="Calibri"/>
                          <a:cs typeface="Calibri"/>
                        </a:rPr>
                        <a:t>Approved</a:t>
                      </a:r>
                      <a:r>
                        <a:rPr sz="1100" b="1" u="sng" spc="15" dirty="0">
                          <a:uFill>
                            <a:solidFill>
                              <a:srgbClr val="000000"/>
                            </a:solidFill>
                          </a:uFill>
                          <a:latin typeface="Calibri"/>
                          <a:cs typeface="Calibri"/>
                        </a:rPr>
                        <a:t> </a:t>
                      </a:r>
                      <a:r>
                        <a:rPr sz="1100" b="1" u="sng" dirty="0">
                          <a:uFill>
                            <a:solidFill>
                              <a:srgbClr val="000000"/>
                            </a:solidFill>
                          </a:uFill>
                          <a:latin typeface="Calibri"/>
                          <a:cs typeface="Calibri"/>
                        </a:rPr>
                        <a:t>Method</a:t>
                      </a:r>
                      <a:r>
                        <a:rPr sz="1100" b="1" u="sng" spc="35" dirty="0">
                          <a:uFill>
                            <a:solidFill>
                              <a:srgbClr val="000000"/>
                            </a:solidFill>
                          </a:uFill>
                          <a:latin typeface="Calibri"/>
                          <a:cs typeface="Calibri"/>
                        </a:rPr>
                        <a:t> </a:t>
                      </a:r>
                      <a:r>
                        <a:rPr sz="1100" b="1" u="sng" dirty="0">
                          <a:uFill>
                            <a:solidFill>
                              <a:srgbClr val="000000"/>
                            </a:solidFill>
                          </a:uFill>
                          <a:latin typeface="Calibri"/>
                          <a:cs typeface="Calibri"/>
                        </a:rPr>
                        <a:t>Statement</a:t>
                      </a:r>
                      <a:r>
                        <a:rPr sz="1100" dirty="0">
                          <a:latin typeface="Calibri"/>
                          <a:cs typeface="Calibri"/>
                        </a:rPr>
                        <a:t>:</a:t>
                      </a:r>
                      <a:r>
                        <a:rPr sz="1100" spc="320" dirty="0">
                          <a:latin typeface="Calibri"/>
                          <a:cs typeface="Calibri"/>
                        </a:rPr>
                        <a:t> </a:t>
                      </a:r>
                      <a:r>
                        <a:rPr sz="1100" dirty="0">
                          <a:latin typeface="Calibri"/>
                          <a:cs typeface="Calibri"/>
                        </a:rPr>
                        <a:t>During</a:t>
                      </a:r>
                      <a:r>
                        <a:rPr sz="1100" spc="15" dirty="0">
                          <a:latin typeface="Calibri"/>
                          <a:cs typeface="Calibri"/>
                        </a:rPr>
                        <a:t> </a:t>
                      </a:r>
                      <a:r>
                        <a:rPr sz="1100" dirty="0">
                          <a:latin typeface="Calibri"/>
                          <a:cs typeface="Calibri"/>
                        </a:rPr>
                        <a:t>the</a:t>
                      </a:r>
                      <a:r>
                        <a:rPr sz="1100" spc="25" dirty="0">
                          <a:latin typeface="Calibri"/>
                          <a:cs typeface="Calibri"/>
                        </a:rPr>
                        <a:t> </a:t>
                      </a:r>
                      <a:r>
                        <a:rPr sz="1100" dirty="0">
                          <a:latin typeface="Calibri"/>
                          <a:cs typeface="Calibri"/>
                        </a:rPr>
                        <a:t>review</a:t>
                      </a:r>
                      <a:r>
                        <a:rPr sz="1100" spc="25" dirty="0">
                          <a:latin typeface="Calibri"/>
                          <a:cs typeface="Calibri"/>
                        </a:rPr>
                        <a:t> </a:t>
                      </a:r>
                      <a:r>
                        <a:rPr sz="1100" dirty="0">
                          <a:latin typeface="Calibri"/>
                          <a:cs typeface="Calibri"/>
                        </a:rPr>
                        <a:t>of</a:t>
                      </a:r>
                      <a:r>
                        <a:rPr sz="1100" spc="30" dirty="0">
                          <a:latin typeface="Calibri"/>
                          <a:cs typeface="Calibri"/>
                        </a:rPr>
                        <a:t> </a:t>
                      </a:r>
                      <a:r>
                        <a:rPr sz="1100" dirty="0">
                          <a:latin typeface="Calibri"/>
                          <a:cs typeface="Calibri"/>
                        </a:rPr>
                        <a:t>block</a:t>
                      </a:r>
                      <a:r>
                        <a:rPr sz="1100" spc="25" dirty="0">
                          <a:latin typeface="Calibri"/>
                          <a:cs typeface="Calibri"/>
                        </a:rPr>
                        <a:t> </a:t>
                      </a:r>
                      <a:r>
                        <a:rPr sz="1100" dirty="0">
                          <a:latin typeface="Calibri"/>
                          <a:cs typeface="Calibri"/>
                        </a:rPr>
                        <a:t>wall</a:t>
                      </a:r>
                      <a:r>
                        <a:rPr sz="1100" spc="5" dirty="0">
                          <a:latin typeface="Calibri"/>
                          <a:cs typeface="Calibri"/>
                        </a:rPr>
                        <a:t> </a:t>
                      </a:r>
                      <a:r>
                        <a:rPr sz="1100" dirty="0">
                          <a:latin typeface="Calibri"/>
                          <a:cs typeface="Calibri"/>
                        </a:rPr>
                        <a:t>construction,</a:t>
                      </a:r>
                      <a:r>
                        <a:rPr sz="1100" spc="25" dirty="0">
                          <a:latin typeface="Calibri"/>
                          <a:cs typeface="Calibri"/>
                        </a:rPr>
                        <a:t> </a:t>
                      </a:r>
                      <a:r>
                        <a:rPr sz="1100" spc="-25" dirty="0">
                          <a:latin typeface="Calibri"/>
                          <a:cs typeface="Calibri"/>
                        </a:rPr>
                        <a:t>it </a:t>
                      </a:r>
                      <a:r>
                        <a:rPr sz="1100" dirty="0">
                          <a:latin typeface="Calibri"/>
                          <a:cs typeface="Calibri"/>
                        </a:rPr>
                        <a:t>was</a:t>
                      </a:r>
                      <a:r>
                        <a:rPr sz="1100" spc="145" dirty="0">
                          <a:latin typeface="Calibri"/>
                          <a:cs typeface="Calibri"/>
                        </a:rPr>
                        <a:t> </a:t>
                      </a:r>
                      <a:r>
                        <a:rPr sz="1100" dirty="0">
                          <a:latin typeface="Calibri"/>
                          <a:cs typeface="Calibri"/>
                        </a:rPr>
                        <a:t>noted</a:t>
                      </a:r>
                      <a:r>
                        <a:rPr sz="1100" spc="145" dirty="0">
                          <a:latin typeface="Calibri"/>
                          <a:cs typeface="Calibri"/>
                        </a:rPr>
                        <a:t> </a:t>
                      </a:r>
                      <a:r>
                        <a:rPr sz="1100" dirty="0">
                          <a:latin typeface="Calibri"/>
                          <a:cs typeface="Calibri"/>
                        </a:rPr>
                        <a:t>that</a:t>
                      </a:r>
                      <a:r>
                        <a:rPr sz="1100" spc="145" dirty="0">
                          <a:latin typeface="Calibri"/>
                          <a:cs typeface="Calibri"/>
                        </a:rPr>
                        <a:t> </a:t>
                      </a:r>
                      <a:r>
                        <a:rPr sz="1100" dirty="0">
                          <a:latin typeface="Calibri"/>
                          <a:cs typeface="Calibri"/>
                        </a:rPr>
                        <a:t>the</a:t>
                      </a:r>
                      <a:r>
                        <a:rPr sz="1100" spc="145" dirty="0">
                          <a:latin typeface="Calibri"/>
                          <a:cs typeface="Calibri"/>
                        </a:rPr>
                        <a:t> </a:t>
                      </a:r>
                      <a:r>
                        <a:rPr sz="1100" dirty="0">
                          <a:latin typeface="Calibri"/>
                          <a:cs typeface="Calibri"/>
                        </a:rPr>
                        <a:t>approved</a:t>
                      </a:r>
                      <a:r>
                        <a:rPr sz="1100" spc="155" dirty="0">
                          <a:latin typeface="Calibri"/>
                          <a:cs typeface="Calibri"/>
                        </a:rPr>
                        <a:t> </a:t>
                      </a:r>
                      <a:r>
                        <a:rPr sz="1100" dirty="0">
                          <a:latin typeface="Calibri"/>
                          <a:cs typeface="Calibri"/>
                        </a:rPr>
                        <a:t>method</a:t>
                      </a:r>
                      <a:r>
                        <a:rPr sz="1100" spc="125" dirty="0">
                          <a:latin typeface="Calibri"/>
                          <a:cs typeface="Calibri"/>
                        </a:rPr>
                        <a:t> </a:t>
                      </a:r>
                      <a:r>
                        <a:rPr sz="1100" dirty="0">
                          <a:latin typeface="Calibri"/>
                          <a:cs typeface="Calibri"/>
                        </a:rPr>
                        <a:t>statement</a:t>
                      </a:r>
                      <a:r>
                        <a:rPr sz="1100" spc="140" dirty="0">
                          <a:latin typeface="Calibri"/>
                          <a:cs typeface="Calibri"/>
                        </a:rPr>
                        <a:t> </a:t>
                      </a:r>
                      <a:r>
                        <a:rPr sz="1100" dirty="0">
                          <a:latin typeface="Calibri"/>
                          <a:cs typeface="Calibri"/>
                        </a:rPr>
                        <a:t>prescribed</a:t>
                      </a:r>
                      <a:r>
                        <a:rPr sz="1100" spc="145" dirty="0">
                          <a:latin typeface="Calibri"/>
                          <a:cs typeface="Calibri"/>
                        </a:rPr>
                        <a:t> </a:t>
                      </a:r>
                      <a:r>
                        <a:rPr sz="1100" dirty="0">
                          <a:latin typeface="Calibri"/>
                          <a:cs typeface="Calibri"/>
                        </a:rPr>
                        <a:t>using</a:t>
                      </a:r>
                      <a:r>
                        <a:rPr sz="1100" spc="135" dirty="0">
                          <a:latin typeface="Calibri"/>
                          <a:cs typeface="Calibri"/>
                        </a:rPr>
                        <a:t> </a:t>
                      </a:r>
                      <a:r>
                        <a:rPr sz="1100" dirty="0">
                          <a:latin typeface="Calibri"/>
                          <a:cs typeface="Calibri"/>
                        </a:rPr>
                        <a:t>three</a:t>
                      </a:r>
                      <a:r>
                        <a:rPr sz="1100" spc="145" dirty="0">
                          <a:latin typeface="Calibri"/>
                          <a:cs typeface="Calibri"/>
                        </a:rPr>
                        <a:t> </a:t>
                      </a:r>
                      <a:r>
                        <a:rPr sz="1100" dirty="0">
                          <a:latin typeface="Calibri"/>
                          <a:cs typeface="Calibri"/>
                        </a:rPr>
                        <a:t>bricks</a:t>
                      </a:r>
                      <a:r>
                        <a:rPr sz="1100" spc="150" dirty="0">
                          <a:latin typeface="Calibri"/>
                          <a:cs typeface="Calibri"/>
                        </a:rPr>
                        <a:t> </a:t>
                      </a:r>
                      <a:r>
                        <a:rPr sz="1100" dirty="0">
                          <a:latin typeface="Calibri"/>
                          <a:cs typeface="Calibri"/>
                        </a:rPr>
                        <a:t>of</a:t>
                      </a:r>
                      <a:r>
                        <a:rPr sz="1100" spc="155" dirty="0">
                          <a:latin typeface="Calibri"/>
                          <a:cs typeface="Calibri"/>
                        </a:rPr>
                        <a:t> </a:t>
                      </a:r>
                      <a:r>
                        <a:rPr sz="1100" dirty="0">
                          <a:latin typeface="Calibri"/>
                          <a:cs typeface="Calibri"/>
                        </a:rPr>
                        <a:t>200</a:t>
                      </a:r>
                      <a:r>
                        <a:rPr sz="1100" spc="150" dirty="0">
                          <a:latin typeface="Calibri"/>
                          <a:cs typeface="Calibri"/>
                        </a:rPr>
                        <a:t> </a:t>
                      </a:r>
                      <a:r>
                        <a:rPr sz="1100" dirty="0">
                          <a:latin typeface="Calibri"/>
                          <a:cs typeface="Calibri"/>
                        </a:rPr>
                        <a:t>mm</a:t>
                      </a:r>
                      <a:r>
                        <a:rPr sz="1100" spc="150" dirty="0">
                          <a:latin typeface="Calibri"/>
                          <a:cs typeface="Calibri"/>
                        </a:rPr>
                        <a:t> </a:t>
                      </a:r>
                      <a:r>
                        <a:rPr sz="1100" dirty="0">
                          <a:latin typeface="Calibri"/>
                          <a:cs typeface="Calibri"/>
                        </a:rPr>
                        <a:t>length</a:t>
                      </a:r>
                      <a:r>
                        <a:rPr sz="1100" spc="155" dirty="0">
                          <a:latin typeface="Calibri"/>
                          <a:cs typeface="Calibri"/>
                        </a:rPr>
                        <a:t> </a:t>
                      </a:r>
                      <a:r>
                        <a:rPr sz="1100" spc="-20" dirty="0">
                          <a:latin typeface="Calibri"/>
                          <a:cs typeface="Calibri"/>
                        </a:rPr>
                        <a:t>each </a:t>
                      </a:r>
                      <a:r>
                        <a:rPr sz="1100" dirty="0">
                          <a:latin typeface="Calibri"/>
                          <a:cs typeface="Calibri"/>
                        </a:rPr>
                        <a:t>with</a:t>
                      </a:r>
                      <a:r>
                        <a:rPr sz="1100" spc="100" dirty="0">
                          <a:latin typeface="Calibri"/>
                          <a:cs typeface="Calibri"/>
                        </a:rPr>
                        <a:t> </a:t>
                      </a:r>
                      <a:r>
                        <a:rPr sz="1100" dirty="0">
                          <a:latin typeface="Calibri"/>
                          <a:cs typeface="Calibri"/>
                        </a:rPr>
                        <a:t>10</a:t>
                      </a:r>
                      <a:r>
                        <a:rPr sz="1100" spc="114" dirty="0">
                          <a:latin typeface="Calibri"/>
                          <a:cs typeface="Calibri"/>
                        </a:rPr>
                        <a:t> </a:t>
                      </a:r>
                      <a:r>
                        <a:rPr sz="1100" dirty="0">
                          <a:latin typeface="Calibri"/>
                          <a:cs typeface="Calibri"/>
                        </a:rPr>
                        <a:t>mm</a:t>
                      </a:r>
                      <a:r>
                        <a:rPr sz="1100" spc="105" dirty="0">
                          <a:latin typeface="Calibri"/>
                          <a:cs typeface="Calibri"/>
                        </a:rPr>
                        <a:t> </a:t>
                      </a:r>
                      <a:r>
                        <a:rPr sz="1100" dirty="0">
                          <a:latin typeface="Calibri"/>
                          <a:cs typeface="Calibri"/>
                        </a:rPr>
                        <a:t>mortar</a:t>
                      </a:r>
                      <a:r>
                        <a:rPr sz="1100" spc="100" dirty="0">
                          <a:latin typeface="Calibri"/>
                          <a:cs typeface="Calibri"/>
                        </a:rPr>
                        <a:t> </a:t>
                      </a:r>
                      <a:r>
                        <a:rPr sz="1100" dirty="0">
                          <a:latin typeface="Calibri"/>
                          <a:cs typeface="Calibri"/>
                        </a:rPr>
                        <a:t>joints</a:t>
                      </a:r>
                      <a:r>
                        <a:rPr sz="1100" spc="110" dirty="0">
                          <a:latin typeface="Calibri"/>
                          <a:cs typeface="Calibri"/>
                        </a:rPr>
                        <a:t> </a:t>
                      </a:r>
                      <a:r>
                        <a:rPr sz="1100" dirty="0">
                          <a:latin typeface="Calibri"/>
                          <a:cs typeface="Calibri"/>
                        </a:rPr>
                        <a:t>to</a:t>
                      </a:r>
                      <a:r>
                        <a:rPr sz="1100" spc="95" dirty="0">
                          <a:latin typeface="Calibri"/>
                          <a:cs typeface="Calibri"/>
                        </a:rPr>
                        <a:t> </a:t>
                      </a:r>
                      <a:r>
                        <a:rPr sz="1100" dirty="0">
                          <a:latin typeface="Calibri"/>
                          <a:cs typeface="Calibri"/>
                        </a:rPr>
                        <a:t>achieve</a:t>
                      </a:r>
                      <a:r>
                        <a:rPr sz="1100" spc="100" dirty="0">
                          <a:latin typeface="Calibri"/>
                          <a:cs typeface="Calibri"/>
                        </a:rPr>
                        <a:t> </a:t>
                      </a:r>
                      <a:r>
                        <a:rPr sz="1100" dirty="0">
                          <a:latin typeface="Calibri"/>
                          <a:cs typeface="Calibri"/>
                        </a:rPr>
                        <a:t>a</a:t>
                      </a:r>
                      <a:r>
                        <a:rPr sz="1100" spc="105" dirty="0">
                          <a:latin typeface="Calibri"/>
                          <a:cs typeface="Calibri"/>
                        </a:rPr>
                        <a:t> </a:t>
                      </a:r>
                      <a:r>
                        <a:rPr sz="1100" dirty="0">
                          <a:latin typeface="Calibri"/>
                          <a:cs typeface="Calibri"/>
                        </a:rPr>
                        <a:t>total</a:t>
                      </a:r>
                      <a:r>
                        <a:rPr sz="1100" spc="100" dirty="0">
                          <a:latin typeface="Calibri"/>
                          <a:cs typeface="Calibri"/>
                        </a:rPr>
                        <a:t> </a:t>
                      </a:r>
                      <a:r>
                        <a:rPr sz="1100" dirty="0">
                          <a:latin typeface="Calibri"/>
                          <a:cs typeface="Calibri"/>
                        </a:rPr>
                        <a:t>thickness</a:t>
                      </a:r>
                      <a:r>
                        <a:rPr sz="1100" spc="110" dirty="0">
                          <a:latin typeface="Calibri"/>
                          <a:cs typeface="Calibri"/>
                        </a:rPr>
                        <a:t> </a:t>
                      </a:r>
                      <a:r>
                        <a:rPr sz="1100" dirty="0">
                          <a:latin typeface="Calibri"/>
                          <a:cs typeface="Calibri"/>
                        </a:rPr>
                        <a:t>of</a:t>
                      </a:r>
                      <a:r>
                        <a:rPr sz="1100" spc="100" dirty="0">
                          <a:latin typeface="Calibri"/>
                          <a:cs typeface="Calibri"/>
                        </a:rPr>
                        <a:t> </a:t>
                      </a:r>
                      <a:r>
                        <a:rPr sz="1100" dirty="0">
                          <a:latin typeface="Calibri"/>
                          <a:cs typeface="Calibri"/>
                        </a:rPr>
                        <a:t>700</a:t>
                      </a:r>
                      <a:r>
                        <a:rPr sz="1100" spc="100" dirty="0">
                          <a:latin typeface="Calibri"/>
                          <a:cs typeface="Calibri"/>
                        </a:rPr>
                        <a:t> </a:t>
                      </a:r>
                      <a:r>
                        <a:rPr sz="1100" dirty="0">
                          <a:latin typeface="Calibri"/>
                          <a:cs typeface="Calibri"/>
                        </a:rPr>
                        <a:t>mm.</a:t>
                      </a:r>
                      <a:r>
                        <a:rPr sz="1100" spc="105" dirty="0">
                          <a:latin typeface="Calibri"/>
                          <a:cs typeface="Calibri"/>
                        </a:rPr>
                        <a:t> </a:t>
                      </a:r>
                      <a:r>
                        <a:rPr sz="1100" dirty="0">
                          <a:latin typeface="Calibri"/>
                          <a:cs typeface="Calibri"/>
                        </a:rPr>
                        <a:t>However,</a:t>
                      </a:r>
                      <a:r>
                        <a:rPr sz="1100" spc="105" dirty="0">
                          <a:latin typeface="Calibri"/>
                          <a:cs typeface="Calibri"/>
                        </a:rPr>
                        <a:t> </a:t>
                      </a:r>
                      <a:r>
                        <a:rPr sz="1100" dirty="0">
                          <a:latin typeface="Calibri"/>
                          <a:cs typeface="Calibri"/>
                        </a:rPr>
                        <a:t>the</a:t>
                      </a:r>
                      <a:r>
                        <a:rPr sz="1100" spc="100" dirty="0">
                          <a:latin typeface="Calibri"/>
                          <a:cs typeface="Calibri"/>
                        </a:rPr>
                        <a:t> </a:t>
                      </a:r>
                      <a:r>
                        <a:rPr sz="1100" dirty="0">
                          <a:latin typeface="Calibri"/>
                          <a:cs typeface="Calibri"/>
                        </a:rPr>
                        <a:t>remaining</a:t>
                      </a:r>
                      <a:r>
                        <a:rPr sz="1100" spc="105" dirty="0">
                          <a:latin typeface="Calibri"/>
                          <a:cs typeface="Calibri"/>
                        </a:rPr>
                        <a:t> </a:t>
                      </a:r>
                      <a:r>
                        <a:rPr sz="1100" dirty="0">
                          <a:latin typeface="Calibri"/>
                          <a:cs typeface="Calibri"/>
                        </a:rPr>
                        <a:t>70</a:t>
                      </a:r>
                      <a:r>
                        <a:rPr sz="1100" spc="100" dirty="0">
                          <a:latin typeface="Calibri"/>
                          <a:cs typeface="Calibri"/>
                        </a:rPr>
                        <a:t> </a:t>
                      </a:r>
                      <a:r>
                        <a:rPr sz="1100" dirty="0">
                          <a:latin typeface="Calibri"/>
                          <a:cs typeface="Calibri"/>
                        </a:rPr>
                        <a:t>mm</a:t>
                      </a:r>
                      <a:r>
                        <a:rPr sz="1100" spc="100" dirty="0">
                          <a:latin typeface="Calibri"/>
                          <a:cs typeface="Calibri"/>
                        </a:rPr>
                        <a:t> </a:t>
                      </a:r>
                      <a:r>
                        <a:rPr sz="1100" spc="-25" dirty="0">
                          <a:latin typeface="Calibri"/>
                          <a:cs typeface="Calibri"/>
                        </a:rPr>
                        <a:t>gap </a:t>
                      </a:r>
                      <a:r>
                        <a:rPr sz="1100" dirty="0">
                          <a:latin typeface="Calibri"/>
                          <a:cs typeface="Calibri"/>
                        </a:rPr>
                        <a:t>was</a:t>
                      </a:r>
                      <a:r>
                        <a:rPr sz="1100" spc="-10" dirty="0">
                          <a:latin typeface="Calibri"/>
                          <a:cs typeface="Calibri"/>
                        </a:rPr>
                        <a:t> </a:t>
                      </a:r>
                      <a:r>
                        <a:rPr sz="1100" dirty="0">
                          <a:latin typeface="Calibri"/>
                          <a:cs typeface="Calibri"/>
                        </a:rPr>
                        <a:t>filled with</a:t>
                      </a:r>
                      <a:r>
                        <a:rPr sz="1100" spc="-10" dirty="0">
                          <a:latin typeface="Calibri"/>
                          <a:cs typeface="Calibri"/>
                        </a:rPr>
                        <a:t> concrete.</a:t>
                      </a:r>
                      <a:endParaRPr sz="1100" dirty="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Times New Roman"/>
                        <a:cs typeface="Times New Roman"/>
                      </a:endParaRPr>
                    </a:p>
                    <a:p>
                      <a:pPr marL="1651635">
                        <a:lnSpc>
                          <a:spcPct val="100000"/>
                        </a:lnSpc>
                      </a:pPr>
                      <a:endParaRPr lang="en-US" sz="1100" dirty="0">
                        <a:latin typeface="Calibri" pitchFamily="34" charset="0"/>
                        <a:cs typeface="Calibri" pitchFamily="34" charset="0"/>
                      </a:endParaRPr>
                    </a:p>
                    <a:p>
                      <a:pPr marL="1651635">
                        <a:lnSpc>
                          <a:spcPct val="100000"/>
                        </a:lnSpc>
                      </a:pPr>
                      <a:r>
                        <a:rPr lang="en-US" sz="1600" b="1" dirty="0" smtClean="0">
                          <a:latin typeface="Calibri" pitchFamily="34" charset="0"/>
                          <a:cs typeface="Calibri" pitchFamily="34" charset="0"/>
                        </a:rPr>
                        <a:t>Closer</a:t>
                      </a:r>
                      <a:r>
                        <a:rPr lang="en-US" sz="1600" b="1" baseline="0" dirty="0" smtClean="0">
                          <a:latin typeface="Calibri" pitchFamily="34" charset="0"/>
                          <a:cs typeface="Calibri" pitchFamily="34" charset="0"/>
                        </a:rPr>
                        <a:t> Reply :</a:t>
                      </a:r>
                      <a:r>
                        <a:rPr lang="en-US" sz="1200" dirty="0" smtClean="0">
                          <a:latin typeface="Calibri" pitchFamily="34" charset="0"/>
                          <a:cs typeface="Calibri" pitchFamily="34" charset="0"/>
                        </a:rPr>
                        <a:t>The deviation has been </a:t>
                      </a:r>
                      <a:r>
                        <a:rPr lang="en-US" sz="1200" b="1" dirty="0" smtClean="0">
                          <a:latin typeface="Calibri" pitchFamily="34" charset="0"/>
                          <a:cs typeface="Calibri" pitchFamily="34" charset="0"/>
                        </a:rPr>
                        <a:t>reviewed and addressed</a:t>
                      </a:r>
                      <a:r>
                        <a:rPr lang="en-US" sz="1200" dirty="0" smtClean="0">
                          <a:latin typeface="Calibri" pitchFamily="34" charset="0"/>
                          <a:cs typeface="Calibri" pitchFamily="34" charset="0"/>
                        </a:rPr>
                        <a:t>. The affected locations have been </a:t>
                      </a:r>
                      <a:r>
                        <a:rPr lang="en-US" sz="1200" b="1" dirty="0" smtClean="0">
                          <a:latin typeface="Calibri" pitchFamily="34" charset="0"/>
                          <a:cs typeface="Calibri" pitchFamily="34" charset="0"/>
                        </a:rPr>
                        <a:t>checked and accepted for structural adequacy</a:t>
                      </a:r>
                      <a:r>
                        <a:rPr lang="en-US" sz="1200" dirty="0" smtClean="0">
                          <a:latin typeface="Calibri" pitchFamily="34" charset="0"/>
                          <a:cs typeface="Calibri" pitchFamily="34" charset="0"/>
                        </a:rPr>
                        <a:t>, and corrective instructions have been issued to ensure </a:t>
                      </a:r>
                      <a:r>
                        <a:rPr lang="en-US" sz="1200" b="1" dirty="0" smtClean="0">
                          <a:latin typeface="Calibri" pitchFamily="34" charset="0"/>
                          <a:cs typeface="Calibri" pitchFamily="34" charset="0"/>
                        </a:rPr>
                        <a:t>strict adherence to the approved method statement and drawings</a:t>
                      </a:r>
                      <a:r>
                        <a:rPr lang="en-US" sz="1200" dirty="0" smtClean="0">
                          <a:latin typeface="Calibri" pitchFamily="34" charset="0"/>
                          <a:cs typeface="Calibri" pitchFamily="34" charset="0"/>
                        </a:rPr>
                        <a:t> for all future block wall works. Site engineers and supervisors have been </a:t>
                      </a:r>
                      <a:r>
                        <a:rPr lang="en-US" sz="1200" b="1" dirty="0" smtClean="0">
                          <a:latin typeface="Calibri" pitchFamily="34" charset="0"/>
                          <a:cs typeface="Calibri" pitchFamily="34" charset="0"/>
                        </a:rPr>
                        <a:t>briefed accordingly</a:t>
                      </a:r>
                      <a:r>
                        <a:rPr lang="en-US" sz="1200" dirty="0" smtClean="0">
                          <a:latin typeface="Calibri" pitchFamily="34" charset="0"/>
                          <a:cs typeface="Calibri" pitchFamily="34" charset="0"/>
                        </a:rPr>
                        <a:t>, and QA/QC supervision has been strengthened.</a:t>
                      </a:r>
                      <a:endParaRPr lang="en-US" sz="1200" b="1" dirty="0" smtClean="0">
                        <a:latin typeface="Calibri" pitchFamily="34" charset="0"/>
                        <a:cs typeface="Calibri" pitchFamily="34" charset="0"/>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5658">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78260">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5658">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65658">
                <a:tc>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93829">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478260">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r h="286955">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r>
            </a:tbl>
          </a:graphicData>
        </a:graphic>
      </p:graphicFrame>
      <p:grpSp>
        <p:nvGrpSpPr>
          <p:cNvPr id="23" name="object 23"/>
          <p:cNvGrpSpPr/>
          <p:nvPr/>
        </p:nvGrpSpPr>
        <p:grpSpPr>
          <a:xfrm>
            <a:off x="2718377" y="2045970"/>
            <a:ext cx="5497945" cy="2480422"/>
            <a:chOff x="2985516" y="1603248"/>
            <a:chExt cx="6047740" cy="2811145"/>
          </a:xfrm>
        </p:grpSpPr>
        <p:pic>
          <p:nvPicPr>
            <p:cNvPr id="24" name="object 24"/>
            <p:cNvPicPr/>
            <p:nvPr/>
          </p:nvPicPr>
          <p:blipFill>
            <a:blip r:embed="rId4" cstate="print"/>
            <a:stretch>
              <a:fillRect/>
            </a:stretch>
          </p:blipFill>
          <p:spPr>
            <a:xfrm>
              <a:off x="2985516" y="1760220"/>
              <a:ext cx="2414016" cy="2423159"/>
            </a:xfrm>
            <a:prstGeom prst="rect">
              <a:avLst/>
            </a:prstGeom>
          </p:spPr>
        </p:pic>
        <p:pic>
          <p:nvPicPr>
            <p:cNvPr id="25" name="object 25"/>
            <p:cNvPicPr/>
            <p:nvPr/>
          </p:nvPicPr>
          <p:blipFill>
            <a:blip r:embed="rId5" cstate="print"/>
            <a:stretch>
              <a:fillRect/>
            </a:stretch>
          </p:blipFill>
          <p:spPr>
            <a:xfrm>
              <a:off x="6309360" y="1603248"/>
              <a:ext cx="2723387" cy="2580132"/>
            </a:xfrm>
            <a:prstGeom prst="rect">
              <a:avLst/>
            </a:prstGeom>
          </p:spPr>
        </p:pic>
        <p:sp>
          <p:nvSpPr>
            <p:cNvPr id="26" name="object 26"/>
            <p:cNvSpPr/>
            <p:nvPr/>
          </p:nvSpPr>
          <p:spPr>
            <a:xfrm>
              <a:off x="3913632" y="2049779"/>
              <a:ext cx="4392295" cy="1294130"/>
            </a:xfrm>
            <a:custGeom>
              <a:avLst/>
              <a:gdLst/>
              <a:ahLst/>
              <a:cxnLst/>
              <a:rect l="l" t="t" r="r" b="b"/>
              <a:pathLst>
                <a:path w="4392295" h="1294129">
                  <a:moveTo>
                    <a:pt x="32004" y="932700"/>
                  </a:moveTo>
                  <a:lnTo>
                    <a:pt x="0" y="932700"/>
                  </a:lnTo>
                  <a:lnTo>
                    <a:pt x="0" y="1057668"/>
                  </a:lnTo>
                  <a:lnTo>
                    <a:pt x="32004" y="1057668"/>
                  </a:lnTo>
                  <a:lnTo>
                    <a:pt x="32004" y="932700"/>
                  </a:lnTo>
                  <a:close/>
                </a:path>
                <a:path w="4392295" h="1294129">
                  <a:moveTo>
                    <a:pt x="32004" y="713232"/>
                  </a:moveTo>
                  <a:lnTo>
                    <a:pt x="0" y="713232"/>
                  </a:lnTo>
                  <a:lnTo>
                    <a:pt x="0" y="838200"/>
                  </a:lnTo>
                  <a:lnTo>
                    <a:pt x="32004" y="838200"/>
                  </a:lnTo>
                  <a:lnTo>
                    <a:pt x="32004" y="713232"/>
                  </a:lnTo>
                  <a:close/>
                </a:path>
                <a:path w="4392295" h="1294129">
                  <a:moveTo>
                    <a:pt x="32004" y="492264"/>
                  </a:moveTo>
                  <a:lnTo>
                    <a:pt x="0" y="492264"/>
                  </a:lnTo>
                  <a:lnTo>
                    <a:pt x="0" y="618756"/>
                  </a:lnTo>
                  <a:lnTo>
                    <a:pt x="32004" y="618756"/>
                  </a:lnTo>
                  <a:lnTo>
                    <a:pt x="32004" y="492264"/>
                  </a:lnTo>
                  <a:close/>
                </a:path>
                <a:path w="4392295" h="1294129">
                  <a:moveTo>
                    <a:pt x="32004" y="272808"/>
                  </a:moveTo>
                  <a:lnTo>
                    <a:pt x="0" y="272808"/>
                  </a:lnTo>
                  <a:lnTo>
                    <a:pt x="0" y="397764"/>
                  </a:lnTo>
                  <a:lnTo>
                    <a:pt x="32004" y="397764"/>
                  </a:lnTo>
                  <a:lnTo>
                    <a:pt x="32004" y="272808"/>
                  </a:lnTo>
                  <a:close/>
                </a:path>
                <a:path w="4392295" h="1294129">
                  <a:moveTo>
                    <a:pt x="73152" y="1261884"/>
                  </a:moveTo>
                  <a:lnTo>
                    <a:pt x="32004" y="1261884"/>
                  </a:lnTo>
                  <a:lnTo>
                    <a:pt x="32004" y="1152156"/>
                  </a:lnTo>
                  <a:lnTo>
                    <a:pt x="0" y="1152156"/>
                  </a:lnTo>
                  <a:lnTo>
                    <a:pt x="0" y="1278648"/>
                  </a:lnTo>
                  <a:lnTo>
                    <a:pt x="15240" y="1278648"/>
                  </a:lnTo>
                  <a:lnTo>
                    <a:pt x="15240" y="1293888"/>
                  </a:lnTo>
                  <a:lnTo>
                    <a:pt x="73152" y="1293888"/>
                  </a:lnTo>
                  <a:lnTo>
                    <a:pt x="73152" y="1278648"/>
                  </a:lnTo>
                  <a:lnTo>
                    <a:pt x="73152" y="1261884"/>
                  </a:lnTo>
                  <a:close/>
                </a:path>
                <a:path w="4392295" h="1294129">
                  <a:moveTo>
                    <a:pt x="112776" y="134112"/>
                  </a:moveTo>
                  <a:lnTo>
                    <a:pt x="6096" y="134112"/>
                  </a:lnTo>
                  <a:lnTo>
                    <a:pt x="0" y="141732"/>
                  </a:lnTo>
                  <a:lnTo>
                    <a:pt x="0" y="178320"/>
                  </a:lnTo>
                  <a:lnTo>
                    <a:pt x="32004" y="178320"/>
                  </a:lnTo>
                  <a:lnTo>
                    <a:pt x="32004" y="166116"/>
                  </a:lnTo>
                  <a:lnTo>
                    <a:pt x="112776" y="166116"/>
                  </a:lnTo>
                  <a:lnTo>
                    <a:pt x="112776" y="149364"/>
                  </a:lnTo>
                  <a:lnTo>
                    <a:pt x="112776" y="134112"/>
                  </a:lnTo>
                  <a:close/>
                </a:path>
                <a:path w="4392295" h="1294129">
                  <a:moveTo>
                    <a:pt x="292608" y="1261884"/>
                  </a:moveTo>
                  <a:lnTo>
                    <a:pt x="167640" y="1261884"/>
                  </a:lnTo>
                  <a:lnTo>
                    <a:pt x="167640" y="1293888"/>
                  </a:lnTo>
                  <a:lnTo>
                    <a:pt x="292608" y="1293888"/>
                  </a:lnTo>
                  <a:lnTo>
                    <a:pt x="292608" y="1261884"/>
                  </a:lnTo>
                  <a:close/>
                </a:path>
                <a:path w="4392295" h="1294129">
                  <a:moveTo>
                    <a:pt x="333756" y="134112"/>
                  </a:moveTo>
                  <a:lnTo>
                    <a:pt x="207264" y="134112"/>
                  </a:lnTo>
                  <a:lnTo>
                    <a:pt x="207264" y="166116"/>
                  </a:lnTo>
                  <a:lnTo>
                    <a:pt x="333756" y="166116"/>
                  </a:lnTo>
                  <a:lnTo>
                    <a:pt x="333756" y="134112"/>
                  </a:lnTo>
                  <a:close/>
                </a:path>
                <a:path w="4392295" h="1294129">
                  <a:moveTo>
                    <a:pt x="513588" y="1261884"/>
                  </a:moveTo>
                  <a:lnTo>
                    <a:pt x="387096" y="1261884"/>
                  </a:lnTo>
                  <a:lnTo>
                    <a:pt x="387096" y="1293888"/>
                  </a:lnTo>
                  <a:lnTo>
                    <a:pt x="513588" y="1293888"/>
                  </a:lnTo>
                  <a:lnTo>
                    <a:pt x="513588" y="1261884"/>
                  </a:lnTo>
                  <a:close/>
                </a:path>
                <a:path w="4392295" h="1294129">
                  <a:moveTo>
                    <a:pt x="553212" y="134112"/>
                  </a:moveTo>
                  <a:lnTo>
                    <a:pt x="426720" y="134112"/>
                  </a:lnTo>
                  <a:lnTo>
                    <a:pt x="426720" y="166116"/>
                  </a:lnTo>
                  <a:lnTo>
                    <a:pt x="553212" y="166116"/>
                  </a:lnTo>
                  <a:lnTo>
                    <a:pt x="553212" y="134112"/>
                  </a:lnTo>
                  <a:close/>
                </a:path>
                <a:path w="4392295" h="1294129">
                  <a:moveTo>
                    <a:pt x="733044" y="1261884"/>
                  </a:moveTo>
                  <a:lnTo>
                    <a:pt x="608076" y="1261884"/>
                  </a:lnTo>
                  <a:lnTo>
                    <a:pt x="608076" y="1293888"/>
                  </a:lnTo>
                  <a:lnTo>
                    <a:pt x="733044" y="1293888"/>
                  </a:lnTo>
                  <a:lnTo>
                    <a:pt x="733044" y="1261884"/>
                  </a:lnTo>
                  <a:close/>
                </a:path>
                <a:path w="4392295" h="1294129">
                  <a:moveTo>
                    <a:pt x="772668" y="134112"/>
                  </a:moveTo>
                  <a:lnTo>
                    <a:pt x="647700" y="134112"/>
                  </a:lnTo>
                  <a:lnTo>
                    <a:pt x="647700" y="166116"/>
                  </a:lnTo>
                  <a:lnTo>
                    <a:pt x="772668" y="166116"/>
                  </a:lnTo>
                  <a:lnTo>
                    <a:pt x="772668" y="134112"/>
                  </a:lnTo>
                  <a:close/>
                </a:path>
                <a:path w="4392295" h="1294129">
                  <a:moveTo>
                    <a:pt x="954024" y="1261884"/>
                  </a:moveTo>
                  <a:lnTo>
                    <a:pt x="827532" y="1261884"/>
                  </a:lnTo>
                  <a:lnTo>
                    <a:pt x="827532" y="1293888"/>
                  </a:lnTo>
                  <a:lnTo>
                    <a:pt x="954024" y="1293888"/>
                  </a:lnTo>
                  <a:lnTo>
                    <a:pt x="954024" y="1261884"/>
                  </a:lnTo>
                  <a:close/>
                </a:path>
                <a:path w="4392295" h="1294129">
                  <a:moveTo>
                    <a:pt x="993648" y="134112"/>
                  </a:moveTo>
                  <a:lnTo>
                    <a:pt x="867156" y="134112"/>
                  </a:lnTo>
                  <a:lnTo>
                    <a:pt x="867156" y="166116"/>
                  </a:lnTo>
                  <a:lnTo>
                    <a:pt x="993648" y="166116"/>
                  </a:lnTo>
                  <a:lnTo>
                    <a:pt x="993648" y="134112"/>
                  </a:lnTo>
                  <a:close/>
                </a:path>
                <a:path w="4392295" h="1294129">
                  <a:moveTo>
                    <a:pt x="1132332" y="1220736"/>
                  </a:moveTo>
                  <a:lnTo>
                    <a:pt x="1100328" y="1220736"/>
                  </a:lnTo>
                  <a:lnTo>
                    <a:pt x="1100328" y="1261884"/>
                  </a:lnTo>
                  <a:lnTo>
                    <a:pt x="1046988" y="1261884"/>
                  </a:lnTo>
                  <a:lnTo>
                    <a:pt x="1046988" y="1293888"/>
                  </a:lnTo>
                  <a:lnTo>
                    <a:pt x="1124712" y="1293888"/>
                  </a:lnTo>
                  <a:lnTo>
                    <a:pt x="1132332" y="1286268"/>
                  </a:lnTo>
                  <a:lnTo>
                    <a:pt x="1132332" y="1278648"/>
                  </a:lnTo>
                  <a:lnTo>
                    <a:pt x="1132332" y="1261884"/>
                  </a:lnTo>
                  <a:lnTo>
                    <a:pt x="1132332" y="1220736"/>
                  </a:lnTo>
                  <a:close/>
                </a:path>
                <a:path w="4392295" h="1294129">
                  <a:moveTo>
                    <a:pt x="1132332" y="1001280"/>
                  </a:moveTo>
                  <a:lnTo>
                    <a:pt x="1100328" y="1001280"/>
                  </a:lnTo>
                  <a:lnTo>
                    <a:pt x="1100328" y="1126248"/>
                  </a:lnTo>
                  <a:lnTo>
                    <a:pt x="1132332" y="1126248"/>
                  </a:lnTo>
                  <a:lnTo>
                    <a:pt x="1132332" y="1001280"/>
                  </a:lnTo>
                  <a:close/>
                </a:path>
                <a:path w="4392295" h="1294129">
                  <a:moveTo>
                    <a:pt x="1132332" y="781824"/>
                  </a:moveTo>
                  <a:lnTo>
                    <a:pt x="1100328" y="781824"/>
                  </a:lnTo>
                  <a:lnTo>
                    <a:pt x="1100328" y="906780"/>
                  </a:lnTo>
                  <a:lnTo>
                    <a:pt x="1132332" y="906780"/>
                  </a:lnTo>
                  <a:lnTo>
                    <a:pt x="1132332" y="781824"/>
                  </a:lnTo>
                  <a:close/>
                </a:path>
                <a:path w="4392295" h="1294129">
                  <a:moveTo>
                    <a:pt x="1132332" y="560832"/>
                  </a:moveTo>
                  <a:lnTo>
                    <a:pt x="1100328" y="560832"/>
                  </a:lnTo>
                  <a:lnTo>
                    <a:pt x="1100328" y="687324"/>
                  </a:lnTo>
                  <a:lnTo>
                    <a:pt x="1132332" y="687324"/>
                  </a:lnTo>
                  <a:lnTo>
                    <a:pt x="1132332" y="560832"/>
                  </a:lnTo>
                  <a:close/>
                </a:path>
                <a:path w="4392295" h="1294129">
                  <a:moveTo>
                    <a:pt x="1132332" y="341376"/>
                  </a:moveTo>
                  <a:lnTo>
                    <a:pt x="1100328" y="341376"/>
                  </a:lnTo>
                  <a:lnTo>
                    <a:pt x="1100328" y="466356"/>
                  </a:lnTo>
                  <a:lnTo>
                    <a:pt x="1132332" y="466356"/>
                  </a:lnTo>
                  <a:lnTo>
                    <a:pt x="1132332" y="341376"/>
                  </a:lnTo>
                  <a:close/>
                </a:path>
                <a:path w="4392295" h="1294129">
                  <a:moveTo>
                    <a:pt x="1132332" y="141732"/>
                  </a:moveTo>
                  <a:lnTo>
                    <a:pt x="1124712" y="134112"/>
                  </a:lnTo>
                  <a:lnTo>
                    <a:pt x="1088136" y="134112"/>
                  </a:lnTo>
                  <a:lnTo>
                    <a:pt x="1088136" y="166116"/>
                  </a:lnTo>
                  <a:lnTo>
                    <a:pt x="1100328" y="166116"/>
                  </a:lnTo>
                  <a:lnTo>
                    <a:pt x="1100328" y="246888"/>
                  </a:lnTo>
                  <a:lnTo>
                    <a:pt x="1132332" y="246888"/>
                  </a:lnTo>
                  <a:lnTo>
                    <a:pt x="1132332" y="166116"/>
                  </a:lnTo>
                  <a:lnTo>
                    <a:pt x="1132332" y="149364"/>
                  </a:lnTo>
                  <a:lnTo>
                    <a:pt x="1132332" y="141732"/>
                  </a:lnTo>
                  <a:close/>
                </a:path>
                <a:path w="4392295" h="1294129">
                  <a:moveTo>
                    <a:pt x="3220199" y="588264"/>
                  </a:moveTo>
                  <a:lnTo>
                    <a:pt x="3188195" y="588264"/>
                  </a:lnTo>
                  <a:lnTo>
                    <a:pt x="3188195" y="714756"/>
                  </a:lnTo>
                  <a:lnTo>
                    <a:pt x="3204959" y="714756"/>
                  </a:lnTo>
                  <a:lnTo>
                    <a:pt x="3220199" y="714756"/>
                  </a:lnTo>
                  <a:lnTo>
                    <a:pt x="3220199" y="697992"/>
                  </a:lnTo>
                  <a:lnTo>
                    <a:pt x="3220199" y="588264"/>
                  </a:lnTo>
                  <a:close/>
                </a:path>
                <a:path w="4392295" h="1294129">
                  <a:moveTo>
                    <a:pt x="3220199" y="368808"/>
                  </a:moveTo>
                  <a:lnTo>
                    <a:pt x="3188195" y="368808"/>
                  </a:lnTo>
                  <a:lnTo>
                    <a:pt x="3188195" y="493776"/>
                  </a:lnTo>
                  <a:lnTo>
                    <a:pt x="3220199" y="493776"/>
                  </a:lnTo>
                  <a:lnTo>
                    <a:pt x="3220199" y="368808"/>
                  </a:lnTo>
                  <a:close/>
                </a:path>
                <a:path w="4392295" h="1294129">
                  <a:moveTo>
                    <a:pt x="3220199" y="147828"/>
                  </a:moveTo>
                  <a:lnTo>
                    <a:pt x="3188195" y="147828"/>
                  </a:lnTo>
                  <a:lnTo>
                    <a:pt x="3188195" y="274320"/>
                  </a:lnTo>
                  <a:lnTo>
                    <a:pt x="3220199" y="274320"/>
                  </a:lnTo>
                  <a:lnTo>
                    <a:pt x="3220199" y="147828"/>
                  </a:lnTo>
                  <a:close/>
                </a:path>
                <a:path w="4392295" h="1294129">
                  <a:moveTo>
                    <a:pt x="3290303" y="0"/>
                  </a:moveTo>
                  <a:lnTo>
                    <a:pt x="3195815" y="0"/>
                  </a:lnTo>
                  <a:lnTo>
                    <a:pt x="3188195" y="6096"/>
                  </a:lnTo>
                  <a:lnTo>
                    <a:pt x="3188195" y="53340"/>
                  </a:lnTo>
                  <a:lnTo>
                    <a:pt x="3220199" y="53340"/>
                  </a:lnTo>
                  <a:lnTo>
                    <a:pt x="3220199" y="30480"/>
                  </a:lnTo>
                  <a:lnTo>
                    <a:pt x="3290303" y="30480"/>
                  </a:lnTo>
                  <a:lnTo>
                    <a:pt x="3290303" y="15240"/>
                  </a:lnTo>
                  <a:lnTo>
                    <a:pt x="3290303" y="0"/>
                  </a:lnTo>
                  <a:close/>
                </a:path>
                <a:path w="4392295" h="1294129">
                  <a:moveTo>
                    <a:pt x="3425939" y="697992"/>
                  </a:moveTo>
                  <a:lnTo>
                    <a:pt x="3299447" y="697992"/>
                  </a:lnTo>
                  <a:lnTo>
                    <a:pt x="3299447" y="729996"/>
                  </a:lnTo>
                  <a:lnTo>
                    <a:pt x="3425939" y="729996"/>
                  </a:lnTo>
                  <a:lnTo>
                    <a:pt x="3425939" y="697992"/>
                  </a:lnTo>
                  <a:close/>
                </a:path>
                <a:path w="4392295" h="1294129">
                  <a:moveTo>
                    <a:pt x="3511283" y="0"/>
                  </a:moveTo>
                  <a:lnTo>
                    <a:pt x="3384791" y="0"/>
                  </a:lnTo>
                  <a:lnTo>
                    <a:pt x="3384791" y="30480"/>
                  </a:lnTo>
                  <a:lnTo>
                    <a:pt x="3511283" y="30480"/>
                  </a:lnTo>
                  <a:lnTo>
                    <a:pt x="3511283" y="0"/>
                  </a:lnTo>
                  <a:close/>
                </a:path>
                <a:path w="4392295" h="1294129">
                  <a:moveTo>
                    <a:pt x="3645395" y="697992"/>
                  </a:moveTo>
                  <a:lnTo>
                    <a:pt x="3520427" y="697992"/>
                  </a:lnTo>
                  <a:lnTo>
                    <a:pt x="3520427" y="729996"/>
                  </a:lnTo>
                  <a:lnTo>
                    <a:pt x="3645395" y="729996"/>
                  </a:lnTo>
                  <a:lnTo>
                    <a:pt x="3645395" y="697992"/>
                  </a:lnTo>
                  <a:close/>
                </a:path>
                <a:path w="4392295" h="1294129">
                  <a:moveTo>
                    <a:pt x="3730739" y="0"/>
                  </a:moveTo>
                  <a:lnTo>
                    <a:pt x="3605771" y="0"/>
                  </a:lnTo>
                  <a:lnTo>
                    <a:pt x="3605771" y="30480"/>
                  </a:lnTo>
                  <a:lnTo>
                    <a:pt x="3730739" y="30480"/>
                  </a:lnTo>
                  <a:lnTo>
                    <a:pt x="3730739" y="0"/>
                  </a:lnTo>
                  <a:close/>
                </a:path>
                <a:path w="4392295" h="1294129">
                  <a:moveTo>
                    <a:pt x="3864851" y="697992"/>
                  </a:moveTo>
                  <a:lnTo>
                    <a:pt x="3739883" y="697992"/>
                  </a:lnTo>
                  <a:lnTo>
                    <a:pt x="3739883" y="729996"/>
                  </a:lnTo>
                  <a:lnTo>
                    <a:pt x="3864851" y="729996"/>
                  </a:lnTo>
                  <a:lnTo>
                    <a:pt x="3864851" y="697992"/>
                  </a:lnTo>
                  <a:close/>
                </a:path>
                <a:path w="4392295" h="1294129">
                  <a:moveTo>
                    <a:pt x="3951719" y="0"/>
                  </a:moveTo>
                  <a:lnTo>
                    <a:pt x="3825227" y="0"/>
                  </a:lnTo>
                  <a:lnTo>
                    <a:pt x="3825227" y="30480"/>
                  </a:lnTo>
                  <a:lnTo>
                    <a:pt x="3951719" y="30480"/>
                  </a:lnTo>
                  <a:lnTo>
                    <a:pt x="3951719" y="0"/>
                  </a:lnTo>
                  <a:close/>
                </a:path>
                <a:path w="4392295" h="1294129">
                  <a:moveTo>
                    <a:pt x="4085831" y="697992"/>
                  </a:moveTo>
                  <a:lnTo>
                    <a:pt x="3959339" y="697992"/>
                  </a:lnTo>
                  <a:lnTo>
                    <a:pt x="3959339" y="729996"/>
                  </a:lnTo>
                  <a:lnTo>
                    <a:pt x="4085831" y="729996"/>
                  </a:lnTo>
                  <a:lnTo>
                    <a:pt x="4085831" y="697992"/>
                  </a:lnTo>
                  <a:close/>
                </a:path>
                <a:path w="4392295" h="1294129">
                  <a:moveTo>
                    <a:pt x="4171175" y="0"/>
                  </a:moveTo>
                  <a:lnTo>
                    <a:pt x="4044683" y="0"/>
                  </a:lnTo>
                  <a:lnTo>
                    <a:pt x="4044683" y="30480"/>
                  </a:lnTo>
                  <a:lnTo>
                    <a:pt x="4171175" y="30480"/>
                  </a:lnTo>
                  <a:lnTo>
                    <a:pt x="4171175" y="0"/>
                  </a:lnTo>
                  <a:close/>
                </a:path>
                <a:path w="4392295" h="1294129">
                  <a:moveTo>
                    <a:pt x="4305287" y="697992"/>
                  </a:moveTo>
                  <a:lnTo>
                    <a:pt x="4180319" y="697992"/>
                  </a:lnTo>
                  <a:lnTo>
                    <a:pt x="4180319" y="729996"/>
                  </a:lnTo>
                  <a:lnTo>
                    <a:pt x="4305287" y="729996"/>
                  </a:lnTo>
                  <a:lnTo>
                    <a:pt x="4305287" y="697992"/>
                  </a:lnTo>
                  <a:close/>
                </a:path>
                <a:path w="4392295" h="1294129">
                  <a:moveTo>
                    <a:pt x="4392155" y="563880"/>
                  </a:moveTo>
                  <a:lnTo>
                    <a:pt x="4360151" y="563880"/>
                  </a:lnTo>
                  <a:lnTo>
                    <a:pt x="4360151" y="690372"/>
                  </a:lnTo>
                  <a:lnTo>
                    <a:pt x="4392155" y="690372"/>
                  </a:lnTo>
                  <a:lnTo>
                    <a:pt x="4392155" y="563880"/>
                  </a:lnTo>
                  <a:close/>
                </a:path>
                <a:path w="4392295" h="1294129">
                  <a:moveTo>
                    <a:pt x="4392155" y="344424"/>
                  </a:moveTo>
                  <a:lnTo>
                    <a:pt x="4360151" y="344424"/>
                  </a:lnTo>
                  <a:lnTo>
                    <a:pt x="4360151" y="470916"/>
                  </a:lnTo>
                  <a:lnTo>
                    <a:pt x="4392155" y="470916"/>
                  </a:lnTo>
                  <a:lnTo>
                    <a:pt x="4392155" y="344424"/>
                  </a:lnTo>
                  <a:close/>
                </a:path>
                <a:path w="4392295" h="1294129">
                  <a:moveTo>
                    <a:pt x="4392155" y="124968"/>
                  </a:moveTo>
                  <a:lnTo>
                    <a:pt x="4360151" y="124968"/>
                  </a:lnTo>
                  <a:lnTo>
                    <a:pt x="4360151" y="249936"/>
                  </a:lnTo>
                  <a:lnTo>
                    <a:pt x="4392155" y="249936"/>
                  </a:lnTo>
                  <a:lnTo>
                    <a:pt x="4392155" y="124968"/>
                  </a:lnTo>
                  <a:close/>
                </a:path>
                <a:path w="4392295" h="1294129">
                  <a:moveTo>
                    <a:pt x="4392155" y="6096"/>
                  </a:moveTo>
                  <a:lnTo>
                    <a:pt x="4384535" y="0"/>
                  </a:lnTo>
                  <a:lnTo>
                    <a:pt x="4265663" y="0"/>
                  </a:lnTo>
                  <a:lnTo>
                    <a:pt x="4265663" y="30480"/>
                  </a:lnTo>
                  <a:lnTo>
                    <a:pt x="4360151" y="30480"/>
                  </a:lnTo>
                  <a:lnTo>
                    <a:pt x="4375391" y="30480"/>
                  </a:lnTo>
                  <a:lnTo>
                    <a:pt x="4392155" y="30480"/>
                  </a:lnTo>
                  <a:lnTo>
                    <a:pt x="4392155" y="15240"/>
                  </a:lnTo>
                  <a:lnTo>
                    <a:pt x="4392155" y="6096"/>
                  </a:lnTo>
                  <a:close/>
                </a:path>
              </a:pathLst>
            </a:custGeom>
            <a:solidFill>
              <a:srgbClr val="FF0000"/>
            </a:solidFill>
          </p:spPr>
          <p:txBody>
            <a:bodyPr wrap="square" lIns="0" tIns="0" rIns="0" bIns="0" rtlCol="0"/>
            <a:lstStyle/>
            <a:p>
              <a:endParaRPr/>
            </a:p>
          </p:txBody>
        </p:sp>
        <p:sp>
          <p:nvSpPr>
            <p:cNvPr id="27" name="object 27"/>
            <p:cNvSpPr/>
            <p:nvPr/>
          </p:nvSpPr>
          <p:spPr>
            <a:xfrm>
              <a:off x="3432048" y="4207764"/>
              <a:ext cx="5379720" cy="186055"/>
            </a:xfrm>
            <a:custGeom>
              <a:avLst/>
              <a:gdLst/>
              <a:ahLst/>
              <a:cxnLst/>
              <a:rect l="l" t="t" r="r" b="b"/>
              <a:pathLst>
                <a:path w="5379720" h="186054">
                  <a:moveTo>
                    <a:pt x="5379719" y="0"/>
                  </a:moveTo>
                  <a:lnTo>
                    <a:pt x="5377600" y="22550"/>
                  </a:lnTo>
                  <a:lnTo>
                    <a:pt x="5371909" y="40957"/>
                  </a:lnTo>
                  <a:lnTo>
                    <a:pt x="5363646" y="53363"/>
                  </a:lnTo>
                  <a:lnTo>
                    <a:pt x="5353811" y="57912"/>
                  </a:lnTo>
                  <a:lnTo>
                    <a:pt x="2705100" y="57912"/>
                  </a:lnTo>
                  <a:lnTo>
                    <a:pt x="2679149" y="65278"/>
                  </a:lnTo>
                  <a:lnTo>
                    <a:pt x="2626021" y="84328"/>
                  </a:lnTo>
                  <a:lnTo>
                    <a:pt x="2559938" y="110489"/>
                  </a:lnTo>
                  <a:lnTo>
                    <a:pt x="2495126" y="139192"/>
                  </a:lnTo>
                  <a:lnTo>
                    <a:pt x="2445808" y="165861"/>
                  </a:lnTo>
                  <a:lnTo>
                    <a:pt x="2426208" y="185928"/>
                  </a:lnTo>
                  <a:lnTo>
                    <a:pt x="2443973" y="165862"/>
                  </a:lnTo>
                  <a:lnTo>
                    <a:pt x="2488071" y="139192"/>
                  </a:lnTo>
                  <a:lnTo>
                    <a:pt x="2544698" y="110490"/>
                  </a:lnTo>
                  <a:lnTo>
                    <a:pt x="2600056" y="84328"/>
                  </a:lnTo>
                  <a:lnTo>
                    <a:pt x="2640344" y="65277"/>
                  </a:lnTo>
                  <a:lnTo>
                    <a:pt x="2651759" y="57912"/>
                  </a:lnTo>
                  <a:lnTo>
                    <a:pt x="25907" y="57912"/>
                  </a:lnTo>
                  <a:lnTo>
                    <a:pt x="16073" y="53363"/>
                  </a:lnTo>
                  <a:lnTo>
                    <a:pt x="7810" y="40957"/>
                  </a:lnTo>
                  <a:lnTo>
                    <a:pt x="2119" y="22550"/>
                  </a:lnTo>
                  <a:lnTo>
                    <a:pt x="0" y="0"/>
                  </a:lnTo>
                </a:path>
                <a:path w="5379720" h="186054">
                  <a:moveTo>
                    <a:pt x="5379719" y="0"/>
                  </a:moveTo>
                  <a:lnTo>
                    <a:pt x="5377600" y="22550"/>
                  </a:lnTo>
                  <a:lnTo>
                    <a:pt x="5371909" y="40957"/>
                  </a:lnTo>
                  <a:lnTo>
                    <a:pt x="5363646" y="53363"/>
                  </a:lnTo>
                  <a:lnTo>
                    <a:pt x="5353811" y="57912"/>
                  </a:lnTo>
                  <a:lnTo>
                    <a:pt x="2705100" y="57912"/>
                  </a:lnTo>
                  <a:lnTo>
                    <a:pt x="2679149" y="65278"/>
                  </a:lnTo>
                  <a:lnTo>
                    <a:pt x="2626021" y="84328"/>
                  </a:lnTo>
                  <a:lnTo>
                    <a:pt x="2559938" y="110489"/>
                  </a:lnTo>
                  <a:lnTo>
                    <a:pt x="2495126" y="139192"/>
                  </a:lnTo>
                  <a:lnTo>
                    <a:pt x="2445808" y="165861"/>
                  </a:lnTo>
                  <a:lnTo>
                    <a:pt x="2426208" y="185928"/>
                  </a:lnTo>
                  <a:lnTo>
                    <a:pt x="2443973" y="165862"/>
                  </a:lnTo>
                  <a:lnTo>
                    <a:pt x="2488071" y="139192"/>
                  </a:lnTo>
                  <a:lnTo>
                    <a:pt x="2544698" y="110490"/>
                  </a:lnTo>
                  <a:lnTo>
                    <a:pt x="2600056" y="84328"/>
                  </a:lnTo>
                  <a:lnTo>
                    <a:pt x="2640344" y="65277"/>
                  </a:lnTo>
                  <a:lnTo>
                    <a:pt x="2651759" y="57912"/>
                  </a:lnTo>
                  <a:lnTo>
                    <a:pt x="25907" y="57912"/>
                  </a:lnTo>
                  <a:lnTo>
                    <a:pt x="16073" y="53363"/>
                  </a:lnTo>
                  <a:lnTo>
                    <a:pt x="7810" y="40957"/>
                  </a:lnTo>
                  <a:lnTo>
                    <a:pt x="2119" y="22550"/>
                  </a:lnTo>
                  <a:lnTo>
                    <a:pt x="0" y="0"/>
                  </a:lnTo>
                </a:path>
              </a:pathLst>
            </a:custGeom>
            <a:ln w="41148">
              <a:solidFill>
                <a:srgbClr val="DA281C"/>
              </a:solidFill>
            </a:ln>
          </p:spPr>
          <p:txBody>
            <a:bodyPr wrap="square" lIns="0" tIns="0" rIns="0" bIns="0" rtlCol="0"/>
            <a:lstStyle/>
            <a:p>
              <a:endParaRPr/>
            </a:p>
          </p:txBody>
        </p:sp>
      </p:grpSp>
    </p:spTree>
    <p:extLst>
      <p:ext uri="{BB962C8B-B14F-4D97-AF65-F5344CB8AC3E}">
        <p14:creationId xmlns:p14="http://schemas.microsoft.com/office/powerpoint/2010/main" val="1403341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87782" y="1333948"/>
            <a:ext cx="5787736" cy="1871382"/>
            <a:chOff x="2956560" y="1511808"/>
            <a:chExt cx="6366510" cy="2120900"/>
          </a:xfrm>
        </p:grpSpPr>
        <p:sp>
          <p:nvSpPr>
            <p:cNvPr id="3" name="object 3"/>
            <p:cNvSpPr/>
            <p:nvPr/>
          </p:nvSpPr>
          <p:spPr>
            <a:xfrm>
              <a:off x="4517136" y="3439667"/>
              <a:ext cx="3767454" cy="186055"/>
            </a:xfrm>
            <a:custGeom>
              <a:avLst/>
              <a:gdLst/>
              <a:ahLst/>
              <a:cxnLst/>
              <a:rect l="l" t="t" r="r" b="b"/>
              <a:pathLst>
                <a:path w="3767454" h="186054">
                  <a:moveTo>
                    <a:pt x="0" y="0"/>
                  </a:moveTo>
                  <a:lnTo>
                    <a:pt x="3767328" y="0"/>
                  </a:lnTo>
                  <a:lnTo>
                    <a:pt x="3767328" y="185928"/>
                  </a:lnTo>
                  <a:lnTo>
                    <a:pt x="0" y="185928"/>
                  </a:lnTo>
                  <a:lnTo>
                    <a:pt x="0" y="0"/>
                  </a:lnTo>
                  <a:close/>
                </a:path>
              </a:pathLst>
            </a:custGeom>
            <a:ln w="13716">
              <a:solidFill>
                <a:srgbClr val="000000"/>
              </a:solidFill>
            </a:ln>
          </p:spPr>
          <p:txBody>
            <a:bodyPr wrap="square" lIns="0" tIns="0" rIns="0" bIns="0" rtlCol="0"/>
            <a:lstStyle/>
            <a:p>
              <a:endParaRPr/>
            </a:p>
          </p:txBody>
        </p:sp>
        <p:sp>
          <p:nvSpPr>
            <p:cNvPr id="4" name="object 4"/>
            <p:cNvSpPr/>
            <p:nvPr/>
          </p:nvSpPr>
          <p:spPr>
            <a:xfrm>
              <a:off x="5344667" y="2249423"/>
              <a:ext cx="410209" cy="231775"/>
            </a:xfrm>
            <a:custGeom>
              <a:avLst/>
              <a:gdLst/>
              <a:ahLst/>
              <a:cxnLst/>
              <a:rect l="l" t="t" r="r" b="b"/>
              <a:pathLst>
                <a:path w="410210" h="231775">
                  <a:moveTo>
                    <a:pt x="15240" y="214883"/>
                  </a:moveTo>
                  <a:lnTo>
                    <a:pt x="0" y="214883"/>
                  </a:lnTo>
                  <a:lnTo>
                    <a:pt x="0" y="89915"/>
                  </a:lnTo>
                  <a:lnTo>
                    <a:pt x="30480" y="89915"/>
                  </a:lnTo>
                  <a:lnTo>
                    <a:pt x="30480" y="199643"/>
                  </a:lnTo>
                  <a:lnTo>
                    <a:pt x="15240" y="199643"/>
                  </a:lnTo>
                  <a:lnTo>
                    <a:pt x="15240" y="214883"/>
                  </a:lnTo>
                  <a:close/>
                </a:path>
                <a:path w="410210" h="231775">
                  <a:moveTo>
                    <a:pt x="73152" y="231647"/>
                  </a:moveTo>
                  <a:lnTo>
                    <a:pt x="15240" y="231647"/>
                  </a:lnTo>
                  <a:lnTo>
                    <a:pt x="15240" y="199643"/>
                  </a:lnTo>
                  <a:lnTo>
                    <a:pt x="30480" y="199643"/>
                  </a:lnTo>
                  <a:lnTo>
                    <a:pt x="30480" y="214883"/>
                  </a:lnTo>
                  <a:lnTo>
                    <a:pt x="73152" y="214883"/>
                  </a:lnTo>
                  <a:lnTo>
                    <a:pt x="73152" y="231647"/>
                  </a:lnTo>
                  <a:close/>
                </a:path>
                <a:path w="410210" h="231775">
                  <a:moveTo>
                    <a:pt x="73152" y="214883"/>
                  </a:moveTo>
                  <a:lnTo>
                    <a:pt x="30480" y="214883"/>
                  </a:lnTo>
                  <a:lnTo>
                    <a:pt x="30480" y="199643"/>
                  </a:lnTo>
                  <a:lnTo>
                    <a:pt x="73152" y="199643"/>
                  </a:lnTo>
                  <a:lnTo>
                    <a:pt x="73152" y="214883"/>
                  </a:lnTo>
                  <a:close/>
                </a:path>
                <a:path w="410210" h="231775">
                  <a:moveTo>
                    <a:pt x="161543" y="32003"/>
                  </a:moveTo>
                  <a:lnTo>
                    <a:pt x="35052" y="32003"/>
                  </a:lnTo>
                  <a:lnTo>
                    <a:pt x="35052" y="0"/>
                  </a:lnTo>
                  <a:lnTo>
                    <a:pt x="161543" y="0"/>
                  </a:lnTo>
                  <a:lnTo>
                    <a:pt x="161543" y="32003"/>
                  </a:lnTo>
                  <a:close/>
                </a:path>
                <a:path w="410210" h="231775">
                  <a:moveTo>
                    <a:pt x="381000" y="32003"/>
                  </a:moveTo>
                  <a:lnTo>
                    <a:pt x="256031" y="32003"/>
                  </a:lnTo>
                  <a:lnTo>
                    <a:pt x="256031" y="0"/>
                  </a:lnTo>
                  <a:lnTo>
                    <a:pt x="381000" y="0"/>
                  </a:lnTo>
                  <a:lnTo>
                    <a:pt x="381000" y="32003"/>
                  </a:lnTo>
                  <a:close/>
                </a:path>
                <a:path w="410210" h="231775">
                  <a:moveTo>
                    <a:pt x="379476" y="214883"/>
                  </a:moveTo>
                  <a:lnTo>
                    <a:pt x="379476" y="97535"/>
                  </a:lnTo>
                  <a:lnTo>
                    <a:pt x="409956" y="97535"/>
                  </a:lnTo>
                  <a:lnTo>
                    <a:pt x="409956" y="199643"/>
                  </a:lnTo>
                  <a:lnTo>
                    <a:pt x="387096" y="199643"/>
                  </a:lnTo>
                  <a:lnTo>
                    <a:pt x="387096" y="207264"/>
                  </a:lnTo>
                  <a:lnTo>
                    <a:pt x="379476" y="214883"/>
                  </a:lnTo>
                  <a:close/>
                </a:path>
                <a:path w="410210" h="231775">
                  <a:moveTo>
                    <a:pt x="387096" y="207264"/>
                  </a:moveTo>
                  <a:lnTo>
                    <a:pt x="387096" y="199643"/>
                  </a:lnTo>
                  <a:lnTo>
                    <a:pt x="394716" y="199643"/>
                  </a:lnTo>
                  <a:lnTo>
                    <a:pt x="387096" y="207264"/>
                  </a:lnTo>
                  <a:close/>
                </a:path>
                <a:path w="410210" h="231775">
                  <a:moveTo>
                    <a:pt x="403860" y="231647"/>
                  </a:moveTo>
                  <a:lnTo>
                    <a:pt x="387096" y="231647"/>
                  </a:lnTo>
                  <a:lnTo>
                    <a:pt x="387096" y="207264"/>
                  </a:lnTo>
                  <a:lnTo>
                    <a:pt x="394716" y="199643"/>
                  </a:lnTo>
                  <a:lnTo>
                    <a:pt x="409956" y="199643"/>
                  </a:lnTo>
                  <a:lnTo>
                    <a:pt x="409956" y="224027"/>
                  </a:lnTo>
                  <a:lnTo>
                    <a:pt x="403860" y="231647"/>
                  </a:lnTo>
                  <a:close/>
                </a:path>
                <a:path w="410210" h="231775">
                  <a:moveTo>
                    <a:pt x="292607" y="231647"/>
                  </a:moveTo>
                  <a:lnTo>
                    <a:pt x="167640" y="231647"/>
                  </a:lnTo>
                  <a:lnTo>
                    <a:pt x="167640" y="199643"/>
                  </a:lnTo>
                  <a:lnTo>
                    <a:pt x="292607" y="199643"/>
                  </a:lnTo>
                  <a:lnTo>
                    <a:pt x="292607" y="231647"/>
                  </a:lnTo>
                  <a:close/>
                </a:path>
              </a:pathLst>
            </a:custGeom>
            <a:solidFill>
              <a:srgbClr val="FF0000"/>
            </a:solidFill>
          </p:spPr>
          <p:txBody>
            <a:bodyPr wrap="square" lIns="0" tIns="0" rIns="0" bIns="0" rtlCol="0"/>
            <a:lstStyle/>
            <a:p>
              <a:endParaRPr/>
            </a:p>
          </p:txBody>
        </p:sp>
        <p:pic>
          <p:nvPicPr>
            <p:cNvPr id="5" name="object 5"/>
            <p:cNvPicPr/>
            <p:nvPr/>
          </p:nvPicPr>
          <p:blipFill>
            <a:blip r:embed="rId2" cstate="print"/>
            <a:stretch>
              <a:fillRect/>
            </a:stretch>
          </p:blipFill>
          <p:spPr>
            <a:xfrm>
              <a:off x="2956560" y="1511808"/>
              <a:ext cx="3032759" cy="1670303"/>
            </a:xfrm>
            <a:prstGeom prst="rect">
              <a:avLst/>
            </a:prstGeom>
          </p:spPr>
        </p:pic>
        <p:sp>
          <p:nvSpPr>
            <p:cNvPr id="6" name="object 6"/>
            <p:cNvSpPr/>
            <p:nvPr/>
          </p:nvSpPr>
          <p:spPr>
            <a:xfrm>
              <a:off x="3387839" y="2005583"/>
              <a:ext cx="2411095" cy="1181100"/>
            </a:xfrm>
            <a:custGeom>
              <a:avLst/>
              <a:gdLst/>
              <a:ahLst/>
              <a:cxnLst/>
              <a:rect l="l" t="t" r="r" b="b"/>
              <a:pathLst>
                <a:path w="2411095" h="1181100">
                  <a:moveTo>
                    <a:pt x="73152" y="199644"/>
                  </a:moveTo>
                  <a:lnTo>
                    <a:pt x="32004" y="199644"/>
                  </a:lnTo>
                  <a:lnTo>
                    <a:pt x="32004" y="89916"/>
                  </a:lnTo>
                  <a:lnTo>
                    <a:pt x="0" y="89916"/>
                  </a:lnTo>
                  <a:lnTo>
                    <a:pt x="0" y="214884"/>
                  </a:lnTo>
                  <a:lnTo>
                    <a:pt x="16764" y="214884"/>
                  </a:lnTo>
                  <a:lnTo>
                    <a:pt x="16764" y="230124"/>
                  </a:lnTo>
                  <a:lnTo>
                    <a:pt x="73152" y="230124"/>
                  </a:lnTo>
                  <a:lnTo>
                    <a:pt x="73152" y="214884"/>
                  </a:lnTo>
                  <a:lnTo>
                    <a:pt x="73152" y="199644"/>
                  </a:lnTo>
                  <a:close/>
                </a:path>
                <a:path w="2411095" h="1181100">
                  <a:moveTo>
                    <a:pt x="161544" y="0"/>
                  </a:moveTo>
                  <a:lnTo>
                    <a:pt x="36576" y="0"/>
                  </a:lnTo>
                  <a:lnTo>
                    <a:pt x="36576" y="30480"/>
                  </a:lnTo>
                  <a:lnTo>
                    <a:pt x="161544" y="30480"/>
                  </a:lnTo>
                  <a:lnTo>
                    <a:pt x="161544" y="0"/>
                  </a:lnTo>
                  <a:close/>
                </a:path>
                <a:path w="2411095" h="1181100">
                  <a:moveTo>
                    <a:pt x="294132" y="199644"/>
                  </a:moveTo>
                  <a:lnTo>
                    <a:pt x="167640" y="199644"/>
                  </a:lnTo>
                  <a:lnTo>
                    <a:pt x="167640" y="230124"/>
                  </a:lnTo>
                  <a:lnTo>
                    <a:pt x="294132" y="230124"/>
                  </a:lnTo>
                  <a:lnTo>
                    <a:pt x="294132" y="199644"/>
                  </a:lnTo>
                  <a:close/>
                </a:path>
                <a:path w="2411095" h="1181100">
                  <a:moveTo>
                    <a:pt x="382524" y="0"/>
                  </a:moveTo>
                  <a:lnTo>
                    <a:pt x="256032" y="0"/>
                  </a:lnTo>
                  <a:lnTo>
                    <a:pt x="256032" y="30480"/>
                  </a:lnTo>
                  <a:lnTo>
                    <a:pt x="382524" y="30480"/>
                  </a:lnTo>
                  <a:lnTo>
                    <a:pt x="382524" y="0"/>
                  </a:lnTo>
                  <a:close/>
                </a:path>
                <a:path w="2411095" h="1181100">
                  <a:moveTo>
                    <a:pt x="411480" y="96012"/>
                  </a:moveTo>
                  <a:lnTo>
                    <a:pt x="379476" y="96012"/>
                  </a:lnTo>
                  <a:lnTo>
                    <a:pt x="379476" y="214884"/>
                  </a:lnTo>
                  <a:lnTo>
                    <a:pt x="388620" y="205740"/>
                  </a:lnTo>
                  <a:lnTo>
                    <a:pt x="388620" y="230124"/>
                  </a:lnTo>
                  <a:lnTo>
                    <a:pt x="403860" y="230124"/>
                  </a:lnTo>
                  <a:lnTo>
                    <a:pt x="411480" y="224028"/>
                  </a:lnTo>
                  <a:lnTo>
                    <a:pt x="411480" y="199644"/>
                  </a:lnTo>
                  <a:lnTo>
                    <a:pt x="411480" y="96012"/>
                  </a:lnTo>
                  <a:close/>
                </a:path>
                <a:path w="2411095" h="1181100">
                  <a:moveTo>
                    <a:pt x="557796" y="134112"/>
                  </a:moveTo>
                  <a:lnTo>
                    <a:pt x="525792" y="134112"/>
                  </a:lnTo>
                  <a:lnTo>
                    <a:pt x="525792" y="259080"/>
                  </a:lnTo>
                  <a:lnTo>
                    <a:pt x="557796" y="259080"/>
                  </a:lnTo>
                  <a:lnTo>
                    <a:pt x="557796" y="134112"/>
                  </a:lnTo>
                  <a:close/>
                </a:path>
                <a:path w="2411095" h="1181100">
                  <a:moveTo>
                    <a:pt x="687336" y="44196"/>
                  </a:moveTo>
                  <a:lnTo>
                    <a:pt x="562368" y="44196"/>
                  </a:lnTo>
                  <a:lnTo>
                    <a:pt x="562368" y="76200"/>
                  </a:lnTo>
                  <a:lnTo>
                    <a:pt x="687336" y="76200"/>
                  </a:lnTo>
                  <a:lnTo>
                    <a:pt x="687336" y="44196"/>
                  </a:lnTo>
                  <a:close/>
                </a:path>
                <a:path w="2411095" h="1181100">
                  <a:moveTo>
                    <a:pt x="740676" y="243840"/>
                  </a:moveTo>
                  <a:lnTo>
                    <a:pt x="615708" y="243840"/>
                  </a:lnTo>
                  <a:lnTo>
                    <a:pt x="615708" y="275844"/>
                  </a:lnTo>
                  <a:lnTo>
                    <a:pt x="740676" y="275844"/>
                  </a:lnTo>
                  <a:lnTo>
                    <a:pt x="740676" y="243840"/>
                  </a:lnTo>
                  <a:close/>
                </a:path>
                <a:path w="2411095" h="1181100">
                  <a:moveTo>
                    <a:pt x="787920" y="1039368"/>
                  </a:moveTo>
                  <a:lnTo>
                    <a:pt x="755916" y="1039368"/>
                  </a:lnTo>
                  <a:lnTo>
                    <a:pt x="755916" y="1164336"/>
                  </a:lnTo>
                  <a:lnTo>
                    <a:pt x="787920" y="1164336"/>
                  </a:lnTo>
                  <a:lnTo>
                    <a:pt x="787920" y="1039368"/>
                  </a:lnTo>
                  <a:close/>
                </a:path>
                <a:path w="2411095" h="1181100">
                  <a:moveTo>
                    <a:pt x="787920" y="70104"/>
                  </a:moveTo>
                  <a:lnTo>
                    <a:pt x="755916" y="70104"/>
                  </a:lnTo>
                  <a:lnTo>
                    <a:pt x="755916" y="196596"/>
                  </a:lnTo>
                  <a:lnTo>
                    <a:pt x="787920" y="196596"/>
                  </a:lnTo>
                  <a:lnTo>
                    <a:pt x="787920" y="70104"/>
                  </a:lnTo>
                  <a:close/>
                </a:path>
                <a:path w="2411095" h="1181100">
                  <a:moveTo>
                    <a:pt x="917460" y="949452"/>
                  </a:moveTo>
                  <a:lnTo>
                    <a:pt x="792492" y="949452"/>
                  </a:lnTo>
                  <a:lnTo>
                    <a:pt x="792492" y="981456"/>
                  </a:lnTo>
                  <a:lnTo>
                    <a:pt x="917460" y="981456"/>
                  </a:lnTo>
                  <a:lnTo>
                    <a:pt x="917460" y="949452"/>
                  </a:lnTo>
                  <a:close/>
                </a:path>
                <a:path w="2411095" h="1181100">
                  <a:moveTo>
                    <a:pt x="970800" y="1149096"/>
                  </a:moveTo>
                  <a:lnTo>
                    <a:pt x="845832" y="1149096"/>
                  </a:lnTo>
                  <a:lnTo>
                    <a:pt x="845832" y="1181100"/>
                  </a:lnTo>
                  <a:lnTo>
                    <a:pt x="970800" y="1181100"/>
                  </a:lnTo>
                  <a:lnTo>
                    <a:pt x="970800" y="1149096"/>
                  </a:lnTo>
                  <a:close/>
                </a:path>
                <a:path w="2411095" h="1181100">
                  <a:moveTo>
                    <a:pt x="1018044" y="975360"/>
                  </a:moveTo>
                  <a:lnTo>
                    <a:pt x="986040" y="975360"/>
                  </a:lnTo>
                  <a:lnTo>
                    <a:pt x="986040" y="1100328"/>
                  </a:lnTo>
                  <a:lnTo>
                    <a:pt x="1018044" y="1100328"/>
                  </a:lnTo>
                  <a:lnTo>
                    <a:pt x="1018044" y="975360"/>
                  </a:lnTo>
                  <a:close/>
                </a:path>
                <a:path w="2411095" h="1181100">
                  <a:moveTo>
                    <a:pt x="1984260" y="813828"/>
                  </a:moveTo>
                  <a:lnTo>
                    <a:pt x="1943112" y="813828"/>
                  </a:lnTo>
                  <a:lnTo>
                    <a:pt x="1943112" y="704100"/>
                  </a:lnTo>
                  <a:lnTo>
                    <a:pt x="1911108" y="704100"/>
                  </a:lnTo>
                  <a:lnTo>
                    <a:pt x="1911108" y="829068"/>
                  </a:lnTo>
                  <a:lnTo>
                    <a:pt x="1926348" y="829068"/>
                  </a:lnTo>
                  <a:lnTo>
                    <a:pt x="1926348" y="845832"/>
                  </a:lnTo>
                  <a:lnTo>
                    <a:pt x="1984260" y="845832"/>
                  </a:lnTo>
                  <a:lnTo>
                    <a:pt x="1984260" y="829068"/>
                  </a:lnTo>
                  <a:lnTo>
                    <a:pt x="1984260" y="813828"/>
                  </a:lnTo>
                  <a:close/>
                </a:path>
                <a:path w="2411095" h="1181100">
                  <a:moveTo>
                    <a:pt x="2072640" y="278904"/>
                  </a:moveTo>
                  <a:lnTo>
                    <a:pt x="2031492" y="278904"/>
                  </a:lnTo>
                  <a:lnTo>
                    <a:pt x="2031492" y="169176"/>
                  </a:lnTo>
                  <a:lnTo>
                    <a:pt x="1999488" y="169176"/>
                  </a:lnTo>
                  <a:lnTo>
                    <a:pt x="1999488" y="295668"/>
                  </a:lnTo>
                  <a:lnTo>
                    <a:pt x="2016252" y="295668"/>
                  </a:lnTo>
                  <a:lnTo>
                    <a:pt x="2016252" y="310908"/>
                  </a:lnTo>
                  <a:lnTo>
                    <a:pt x="2072640" y="310908"/>
                  </a:lnTo>
                  <a:lnTo>
                    <a:pt x="2072640" y="295668"/>
                  </a:lnTo>
                  <a:lnTo>
                    <a:pt x="2072640" y="278904"/>
                  </a:lnTo>
                  <a:close/>
                </a:path>
                <a:path w="2411095" h="1181100">
                  <a:moveTo>
                    <a:pt x="2072652" y="614184"/>
                  </a:moveTo>
                  <a:lnTo>
                    <a:pt x="1947684" y="614184"/>
                  </a:lnTo>
                  <a:lnTo>
                    <a:pt x="1947684" y="646188"/>
                  </a:lnTo>
                  <a:lnTo>
                    <a:pt x="2072652" y="646188"/>
                  </a:lnTo>
                  <a:lnTo>
                    <a:pt x="2072652" y="614184"/>
                  </a:lnTo>
                  <a:close/>
                </a:path>
                <a:path w="2411095" h="1181100">
                  <a:moveTo>
                    <a:pt x="2161032" y="79260"/>
                  </a:moveTo>
                  <a:lnTo>
                    <a:pt x="2036064" y="79260"/>
                  </a:lnTo>
                  <a:lnTo>
                    <a:pt x="2036064" y="111264"/>
                  </a:lnTo>
                  <a:lnTo>
                    <a:pt x="2161032" y="111264"/>
                  </a:lnTo>
                  <a:lnTo>
                    <a:pt x="2161032" y="79260"/>
                  </a:lnTo>
                  <a:close/>
                </a:path>
                <a:path w="2411095" h="1181100">
                  <a:moveTo>
                    <a:pt x="2205240" y="813828"/>
                  </a:moveTo>
                  <a:lnTo>
                    <a:pt x="2078748" y="813828"/>
                  </a:lnTo>
                  <a:lnTo>
                    <a:pt x="2078748" y="845832"/>
                  </a:lnTo>
                  <a:lnTo>
                    <a:pt x="2205240" y="845832"/>
                  </a:lnTo>
                  <a:lnTo>
                    <a:pt x="2205240" y="813828"/>
                  </a:lnTo>
                  <a:close/>
                </a:path>
                <a:path w="2411095" h="1181100">
                  <a:moveTo>
                    <a:pt x="2293620" y="278904"/>
                  </a:moveTo>
                  <a:lnTo>
                    <a:pt x="2167128" y="278904"/>
                  </a:lnTo>
                  <a:lnTo>
                    <a:pt x="2167128" y="310908"/>
                  </a:lnTo>
                  <a:lnTo>
                    <a:pt x="2293620" y="310908"/>
                  </a:lnTo>
                  <a:lnTo>
                    <a:pt x="2293620" y="278904"/>
                  </a:lnTo>
                  <a:close/>
                </a:path>
                <a:path w="2411095" h="1181100">
                  <a:moveTo>
                    <a:pt x="2293632" y="614184"/>
                  </a:moveTo>
                  <a:lnTo>
                    <a:pt x="2167140" y="614184"/>
                  </a:lnTo>
                  <a:lnTo>
                    <a:pt x="2167140" y="646188"/>
                  </a:lnTo>
                  <a:lnTo>
                    <a:pt x="2293632" y="646188"/>
                  </a:lnTo>
                  <a:lnTo>
                    <a:pt x="2293632" y="614184"/>
                  </a:lnTo>
                  <a:close/>
                </a:path>
                <a:path w="2411095" h="1181100">
                  <a:moveTo>
                    <a:pt x="2322588" y="711720"/>
                  </a:moveTo>
                  <a:lnTo>
                    <a:pt x="2290584" y="711720"/>
                  </a:lnTo>
                  <a:lnTo>
                    <a:pt x="2290584" y="829068"/>
                  </a:lnTo>
                  <a:lnTo>
                    <a:pt x="2298204" y="821448"/>
                  </a:lnTo>
                  <a:lnTo>
                    <a:pt x="2298204" y="845832"/>
                  </a:lnTo>
                  <a:lnTo>
                    <a:pt x="2314968" y="845832"/>
                  </a:lnTo>
                  <a:lnTo>
                    <a:pt x="2322588" y="838212"/>
                  </a:lnTo>
                  <a:lnTo>
                    <a:pt x="2322588" y="813828"/>
                  </a:lnTo>
                  <a:lnTo>
                    <a:pt x="2322588" y="711720"/>
                  </a:lnTo>
                  <a:close/>
                </a:path>
                <a:path w="2411095" h="1181100">
                  <a:moveTo>
                    <a:pt x="2382012" y="79260"/>
                  </a:moveTo>
                  <a:lnTo>
                    <a:pt x="2255520" y="79260"/>
                  </a:lnTo>
                  <a:lnTo>
                    <a:pt x="2255520" y="111264"/>
                  </a:lnTo>
                  <a:lnTo>
                    <a:pt x="2382012" y="111264"/>
                  </a:lnTo>
                  <a:lnTo>
                    <a:pt x="2382012" y="79260"/>
                  </a:lnTo>
                  <a:close/>
                </a:path>
                <a:path w="2411095" h="1181100">
                  <a:moveTo>
                    <a:pt x="2410968" y="176796"/>
                  </a:moveTo>
                  <a:lnTo>
                    <a:pt x="2378964" y="176796"/>
                  </a:lnTo>
                  <a:lnTo>
                    <a:pt x="2378964" y="295668"/>
                  </a:lnTo>
                  <a:lnTo>
                    <a:pt x="2388108" y="285610"/>
                  </a:lnTo>
                  <a:lnTo>
                    <a:pt x="2388108" y="310908"/>
                  </a:lnTo>
                  <a:lnTo>
                    <a:pt x="2403348" y="310908"/>
                  </a:lnTo>
                  <a:lnTo>
                    <a:pt x="2410968" y="303288"/>
                  </a:lnTo>
                  <a:lnTo>
                    <a:pt x="2410968" y="278904"/>
                  </a:lnTo>
                  <a:lnTo>
                    <a:pt x="2410968" y="176796"/>
                  </a:lnTo>
                  <a:close/>
                </a:path>
              </a:pathLst>
            </a:custGeom>
            <a:solidFill>
              <a:srgbClr val="FF0000"/>
            </a:solidFill>
          </p:spPr>
          <p:txBody>
            <a:bodyPr wrap="square" lIns="0" tIns="0" rIns="0" bIns="0" rtlCol="0"/>
            <a:lstStyle/>
            <a:p>
              <a:endParaRPr/>
            </a:p>
          </p:txBody>
        </p:sp>
        <p:pic>
          <p:nvPicPr>
            <p:cNvPr id="7" name="object 7"/>
            <p:cNvPicPr/>
            <p:nvPr/>
          </p:nvPicPr>
          <p:blipFill>
            <a:blip r:embed="rId3" cstate="print"/>
            <a:stretch>
              <a:fillRect/>
            </a:stretch>
          </p:blipFill>
          <p:spPr>
            <a:xfrm>
              <a:off x="6659880" y="1511808"/>
              <a:ext cx="2662845" cy="1670303"/>
            </a:xfrm>
            <a:prstGeom prst="rect">
              <a:avLst/>
            </a:prstGeom>
          </p:spPr>
        </p:pic>
        <p:sp>
          <p:nvSpPr>
            <p:cNvPr id="8" name="object 8"/>
            <p:cNvSpPr/>
            <p:nvPr/>
          </p:nvSpPr>
          <p:spPr>
            <a:xfrm>
              <a:off x="7386828" y="1760219"/>
              <a:ext cx="1598930" cy="1426845"/>
            </a:xfrm>
            <a:custGeom>
              <a:avLst/>
              <a:gdLst/>
              <a:ahLst/>
              <a:cxnLst/>
              <a:rect l="l" t="t" r="r" b="b"/>
              <a:pathLst>
                <a:path w="1598929" h="1426845">
                  <a:moveTo>
                    <a:pt x="30480" y="1409700"/>
                  </a:moveTo>
                  <a:lnTo>
                    <a:pt x="0" y="1409700"/>
                  </a:lnTo>
                  <a:lnTo>
                    <a:pt x="0" y="1284732"/>
                  </a:lnTo>
                  <a:lnTo>
                    <a:pt x="30480" y="1284732"/>
                  </a:lnTo>
                  <a:lnTo>
                    <a:pt x="30480" y="1409700"/>
                  </a:lnTo>
                  <a:close/>
                </a:path>
                <a:path w="1598929" h="1426845">
                  <a:moveTo>
                    <a:pt x="30480" y="1190244"/>
                  </a:moveTo>
                  <a:lnTo>
                    <a:pt x="0" y="1190244"/>
                  </a:lnTo>
                  <a:lnTo>
                    <a:pt x="0" y="1063752"/>
                  </a:lnTo>
                  <a:lnTo>
                    <a:pt x="30480" y="1063752"/>
                  </a:lnTo>
                  <a:lnTo>
                    <a:pt x="30480" y="1190244"/>
                  </a:lnTo>
                  <a:close/>
                </a:path>
                <a:path w="1598929" h="1426845">
                  <a:moveTo>
                    <a:pt x="30480" y="970788"/>
                  </a:moveTo>
                  <a:lnTo>
                    <a:pt x="0" y="970788"/>
                  </a:lnTo>
                  <a:lnTo>
                    <a:pt x="0" y="844296"/>
                  </a:lnTo>
                  <a:lnTo>
                    <a:pt x="30480" y="844296"/>
                  </a:lnTo>
                  <a:lnTo>
                    <a:pt x="30480" y="970788"/>
                  </a:lnTo>
                  <a:close/>
                </a:path>
                <a:path w="1598929" h="1426845">
                  <a:moveTo>
                    <a:pt x="30480" y="749808"/>
                  </a:moveTo>
                  <a:lnTo>
                    <a:pt x="0" y="749808"/>
                  </a:lnTo>
                  <a:lnTo>
                    <a:pt x="0" y="624839"/>
                  </a:lnTo>
                  <a:lnTo>
                    <a:pt x="30480" y="624839"/>
                  </a:lnTo>
                  <a:lnTo>
                    <a:pt x="30480" y="749808"/>
                  </a:lnTo>
                  <a:close/>
                </a:path>
                <a:path w="1598929" h="1426845">
                  <a:moveTo>
                    <a:pt x="30480" y="530352"/>
                  </a:moveTo>
                  <a:lnTo>
                    <a:pt x="0" y="530352"/>
                  </a:lnTo>
                  <a:lnTo>
                    <a:pt x="0" y="403860"/>
                  </a:lnTo>
                  <a:lnTo>
                    <a:pt x="30480" y="403860"/>
                  </a:lnTo>
                  <a:lnTo>
                    <a:pt x="30480" y="530352"/>
                  </a:lnTo>
                  <a:close/>
                </a:path>
                <a:path w="1598929" h="1426845">
                  <a:moveTo>
                    <a:pt x="30480" y="309372"/>
                  </a:moveTo>
                  <a:lnTo>
                    <a:pt x="0" y="309372"/>
                  </a:lnTo>
                  <a:lnTo>
                    <a:pt x="0" y="184404"/>
                  </a:lnTo>
                  <a:lnTo>
                    <a:pt x="30480" y="184404"/>
                  </a:lnTo>
                  <a:lnTo>
                    <a:pt x="30480" y="309372"/>
                  </a:lnTo>
                  <a:close/>
                </a:path>
                <a:path w="1598929" h="1426845">
                  <a:moveTo>
                    <a:pt x="30480" y="89916"/>
                  </a:moveTo>
                  <a:lnTo>
                    <a:pt x="0" y="89916"/>
                  </a:lnTo>
                  <a:lnTo>
                    <a:pt x="0" y="7620"/>
                  </a:lnTo>
                  <a:lnTo>
                    <a:pt x="6096" y="0"/>
                  </a:lnTo>
                  <a:lnTo>
                    <a:pt x="67056" y="0"/>
                  </a:lnTo>
                  <a:lnTo>
                    <a:pt x="67056" y="15240"/>
                  </a:lnTo>
                  <a:lnTo>
                    <a:pt x="30480" y="15240"/>
                  </a:lnTo>
                  <a:lnTo>
                    <a:pt x="15240" y="32004"/>
                  </a:lnTo>
                  <a:lnTo>
                    <a:pt x="30480" y="32004"/>
                  </a:lnTo>
                  <a:lnTo>
                    <a:pt x="30480" y="89916"/>
                  </a:lnTo>
                  <a:close/>
                </a:path>
                <a:path w="1598929" h="1426845">
                  <a:moveTo>
                    <a:pt x="30480" y="32004"/>
                  </a:moveTo>
                  <a:lnTo>
                    <a:pt x="15240" y="32004"/>
                  </a:lnTo>
                  <a:lnTo>
                    <a:pt x="30480" y="15240"/>
                  </a:lnTo>
                  <a:lnTo>
                    <a:pt x="30480" y="32004"/>
                  </a:lnTo>
                  <a:close/>
                </a:path>
                <a:path w="1598929" h="1426845">
                  <a:moveTo>
                    <a:pt x="67056" y="32004"/>
                  </a:moveTo>
                  <a:lnTo>
                    <a:pt x="30480" y="32004"/>
                  </a:lnTo>
                  <a:lnTo>
                    <a:pt x="30480" y="15240"/>
                  </a:lnTo>
                  <a:lnTo>
                    <a:pt x="67056" y="15240"/>
                  </a:lnTo>
                  <a:lnTo>
                    <a:pt x="67056" y="32004"/>
                  </a:lnTo>
                  <a:close/>
                </a:path>
                <a:path w="1598929" h="1426845">
                  <a:moveTo>
                    <a:pt x="286512" y="32004"/>
                  </a:moveTo>
                  <a:lnTo>
                    <a:pt x="161543" y="32004"/>
                  </a:lnTo>
                  <a:lnTo>
                    <a:pt x="161543" y="0"/>
                  </a:lnTo>
                  <a:lnTo>
                    <a:pt x="286512" y="0"/>
                  </a:lnTo>
                  <a:lnTo>
                    <a:pt x="286512" y="32004"/>
                  </a:lnTo>
                  <a:close/>
                </a:path>
                <a:path w="1598929" h="1426845">
                  <a:moveTo>
                    <a:pt x="507492" y="32004"/>
                  </a:moveTo>
                  <a:lnTo>
                    <a:pt x="381000" y="32004"/>
                  </a:lnTo>
                  <a:lnTo>
                    <a:pt x="381000" y="0"/>
                  </a:lnTo>
                  <a:lnTo>
                    <a:pt x="507492" y="0"/>
                  </a:lnTo>
                  <a:lnTo>
                    <a:pt x="507492" y="32004"/>
                  </a:lnTo>
                  <a:close/>
                </a:path>
                <a:path w="1598929" h="1426845">
                  <a:moveTo>
                    <a:pt x="726948" y="32004"/>
                  </a:moveTo>
                  <a:lnTo>
                    <a:pt x="600456" y="32004"/>
                  </a:lnTo>
                  <a:lnTo>
                    <a:pt x="600456" y="0"/>
                  </a:lnTo>
                  <a:lnTo>
                    <a:pt x="726948" y="0"/>
                  </a:lnTo>
                  <a:lnTo>
                    <a:pt x="726948" y="32004"/>
                  </a:lnTo>
                  <a:close/>
                </a:path>
                <a:path w="1598929" h="1426845">
                  <a:moveTo>
                    <a:pt x="946404" y="32004"/>
                  </a:moveTo>
                  <a:lnTo>
                    <a:pt x="821436" y="32004"/>
                  </a:lnTo>
                  <a:lnTo>
                    <a:pt x="821436" y="0"/>
                  </a:lnTo>
                  <a:lnTo>
                    <a:pt x="946404" y="0"/>
                  </a:lnTo>
                  <a:lnTo>
                    <a:pt x="946404" y="32004"/>
                  </a:lnTo>
                  <a:close/>
                </a:path>
                <a:path w="1598929" h="1426845">
                  <a:moveTo>
                    <a:pt x="1167384" y="32004"/>
                  </a:moveTo>
                  <a:lnTo>
                    <a:pt x="1040892" y="32004"/>
                  </a:lnTo>
                  <a:lnTo>
                    <a:pt x="1040892" y="0"/>
                  </a:lnTo>
                  <a:lnTo>
                    <a:pt x="1167384" y="0"/>
                  </a:lnTo>
                  <a:lnTo>
                    <a:pt x="1167384" y="32004"/>
                  </a:lnTo>
                  <a:close/>
                </a:path>
                <a:path w="1598929" h="1426845">
                  <a:moveTo>
                    <a:pt x="1386840" y="32004"/>
                  </a:moveTo>
                  <a:lnTo>
                    <a:pt x="1261871" y="32004"/>
                  </a:lnTo>
                  <a:lnTo>
                    <a:pt x="1261871" y="0"/>
                  </a:lnTo>
                  <a:lnTo>
                    <a:pt x="1386840" y="0"/>
                  </a:lnTo>
                  <a:lnTo>
                    <a:pt x="1386840" y="32004"/>
                  </a:lnTo>
                  <a:close/>
                </a:path>
                <a:path w="1598929" h="1426845">
                  <a:moveTo>
                    <a:pt x="1566672" y="32004"/>
                  </a:moveTo>
                  <a:lnTo>
                    <a:pt x="1481328" y="32004"/>
                  </a:lnTo>
                  <a:lnTo>
                    <a:pt x="1481328" y="0"/>
                  </a:lnTo>
                  <a:lnTo>
                    <a:pt x="1591055" y="0"/>
                  </a:lnTo>
                  <a:lnTo>
                    <a:pt x="1598676" y="7620"/>
                  </a:lnTo>
                  <a:lnTo>
                    <a:pt x="1598676" y="15240"/>
                  </a:lnTo>
                  <a:lnTo>
                    <a:pt x="1566672" y="15240"/>
                  </a:lnTo>
                  <a:lnTo>
                    <a:pt x="1566672" y="32004"/>
                  </a:lnTo>
                  <a:close/>
                </a:path>
                <a:path w="1598929" h="1426845">
                  <a:moveTo>
                    <a:pt x="1598676" y="39624"/>
                  </a:moveTo>
                  <a:lnTo>
                    <a:pt x="1566672" y="39624"/>
                  </a:lnTo>
                  <a:lnTo>
                    <a:pt x="1566672" y="15240"/>
                  </a:lnTo>
                  <a:lnTo>
                    <a:pt x="1581912" y="32004"/>
                  </a:lnTo>
                  <a:lnTo>
                    <a:pt x="1598676" y="32004"/>
                  </a:lnTo>
                  <a:lnTo>
                    <a:pt x="1598676" y="39624"/>
                  </a:lnTo>
                  <a:close/>
                </a:path>
                <a:path w="1598929" h="1426845">
                  <a:moveTo>
                    <a:pt x="1598676" y="32004"/>
                  </a:moveTo>
                  <a:lnTo>
                    <a:pt x="1581912" y="32004"/>
                  </a:lnTo>
                  <a:lnTo>
                    <a:pt x="1566672" y="15240"/>
                  </a:lnTo>
                  <a:lnTo>
                    <a:pt x="1598676" y="15240"/>
                  </a:lnTo>
                  <a:lnTo>
                    <a:pt x="1598676" y="32004"/>
                  </a:lnTo>
                  <a:close/>
                </a:path>
                <a:path w="1598929" h="1426845">
                  <a:moveTo>
                    <a:pt x="1598676" y="260604"/>
                  </a:moveTo>
                  <a:lnTo>
                    <a:pt x="1566672" y="260604"/>
                  </a:lnTo>
                  <a:lnTo>
                    <a:pt x="1566672" y="134112"/>
                  </a:lnTo>
                  <a:lnTo>
                    <a:pt x="1598676" y="134112"/>
                  </a:lnTo>
                  <a:lnTo>
                    <a:pt x="1598676" y="260604"/>
                  </a:lnTo>
                  <a:close/>
                </a:path>
                <a:path w="1598929" h="1426845">
                  <a:moveTo>
                    <a:pt x="1598676" y="480060"/>
                  </a:moveTo>
                  <a:lnTo>
                    <a:pt x="1566672" y="480060"/>
                  </a:lnTo>
                  <a:lnTo>
                    <a:pt x="1566672" y="355092"/>
                  </a:lnTo>
                  <a:lnTo>
                    <a:pt x="1598676" y="355092"/>
                  </a:lnTo>
                  <a:lnTo>
                    <a:pt x="1598676" y="480060"/>
                  </a:lnTo>
                  <a:close/>
                </a:path>
                <a:path w="1598929" h="1426845">
                  <a:moveTo>
                    <a:pt x="1598676" y="699516"/>
                  </a:moveTo>
                  <a:lnTo>
                    <a:pt x="1566672" y="699516"/>
                  </a:lnTo>
                  <a:lnTo>
                    <a:pt x="1566672" y="574548"/>
                  </a:lnTo>
                  <a:lnTo>
                    <a:pt x="1598676" y="574548"/>
                  </a:lnTo>
                  <a:lnTo>
                    <a:pt x="1598676" y="699516"/>
                  </a:lnTo>
                  <a:close/>
                </a:path>
                <a:path w="1598929" h="1426845">
                  <a:moveTo>
                    <a:pt x="1598676" y="920496"/>
                  </a:moveTo>
                  <a:lnTo>
                    <a:pt x="1566672" y="920496"/>
                  </a:lnTo>
                  <a:lnTo>
                    <a:pt x="1566672" y="794004"/>
                  </a:lnTo>
                  <a:lnTo>
                    <a:pt x="1598676" y="794004"/>
                  </a:lnTo>
                  <a:lnTo>
                    <a:pt x="1598676" y="920496"/>
                  </a:lnTo>
                  <a:close/>
                </a:path>
                <a:path w="1598929" h="1426845">
                  <a:moveTo>
                    <a:pt x="1598676" y="1139952"/>
                  </a:moveTo>
                  <a:lnTo>
                    <a:pt x="1566672" y="1139952"/>
                  </a:lnTo>
                  <a:lnTo>
                    <a:pt x="1566672" y="1014984"/>
                  </a:lnTo>
                  <a:lnTo>
                    <a:pt x="1598676" y="1014984"/>
                  </a:lnTo>
                  <a:lnTo>
                    <a:pt x="1598676" y="1139952"/>
                  </a:lnTo>
                  <a:close/>
                </a:path>
                <a:path w="1598929" h="1426845">
                  <a:moveTo>
                    <a:pt x="1598676" y="1360932"/>
                  </a:moveTo>
                  <a:lnTo>
                    <a:pt x="1566672" y="1360932"/>
                  </a:lnTo>
                  <a:lnTo>
                    <a:pt x="1566672" y="1234440"/>
                  </a:lnTo>
                  <a:lnTo>
                    <a:pt x="1598676" y="1234440"/>
                  </a:lnTo>
                  <a:lnTo>
                    <a:pt x="1598676" y="1360932"/>
                  </a:lnTo>
                  <a:close/>
                </a:path>
                <a:path w="1598929" h="1426845">
                  <a:moveTo>
                    <a:pt x="1537716" y="1426464"/>
                  </a:moveTo>
                  <a:lnTo>
                    <a:pt x="1412748" y="1426464"/>
                  </a:lnTo>
                  <a:lnTo>
                    <a:pt x="1412748" y="1394460"/>
                  </a:lnTo>
                  <a:lnTo>
                    <a:pt x="1537716" y="1394460"/>
                  </a:lnTo>
                  <a:lnTo>
                    <a:pt x="1537716" y="1426464"/>
                  </a:lnTo>
                  <a:close/>
                </a:path>
                <a:path w="1598929" h="1426845">
                  <a:moveTo>
                    <a:pt x="1318259" y="1426464"/>
                  </a:moveTo>
                  <a:lnTo>
                    <a:pt x="1191768" y="1426464"/>
                  </a:lnTo>
                  <a:lnTo>
                    <a:pt x="1191768" y="1394460"/>
                  </a:lnTo>
                  <a:lnTo>
                    <a:pt x="1318259" y="1394460"/>
                  </a:lnTo>
                  <a:lnTo>
                    <a:pt x="1318259" y="1426464"/>
                  </a:lnTo>
                  <a:close/>
                </a:path>
                <a:path w="1598929" h="1426845">
                  <a:moveTo>
                    <a:pt x="1098804" y="1426464"/>
                  </a:moveTo>
                  <a:lnTo>
                    <a:pt x="972312" y="1426464"/>
                  </a:lnTo>
                  <a:lnTo>
                    <a:pt x="972312" y="1394460"/>
                  </a:lnTo>
                  <a:lnTo>
                    <a:pt x="1098804" y="1394460"/>
                  </a:lnTo>
                  <a:lnTo>
                    <a:pt x="1098804" y="1426464"/>
                  </a:lnTo>
                  <a:close/>
                </a:path>
                <a:path w="1598929" h="1426845">
                  <a:moveTo>
                    <a:pt x="877824" y="1426464"/>
                  </a:moveTo>
                  <a:lnTo>
                    <a:pt x="752856" y="1426464"/>
                  </a:lnTo>
                  <a:lnTo>
                    <a:pt x="752856" y="1394460"/>
                  </a:lnTo>
                  <a:lnTo>
                    <a:pt x="877824" y="1394460"/>
                  </a:lnTo>
                  <a:lnTo>
                    <a:pt x="877824" y="1426464"/>
                  </a:lnTo>
                  <a:close/>
                </a:path>
                <a:path w="1598929" h="1426845">
                  <a:moveTo>
                    <a:pt x="658368" y="1426464"/>
                  </a:moveTo>
                  <a:lnTo>
                    <a:pt x="531876" y="1426464"/>
                  </a:lnTo>
                  <a:lnTo>
                    <a:pt x="531876" y="1394460"/>
                  </a:lnTo>
                  <a:lnTo>
                    <a:pt x="658368" y="1394460"/>
                  </a:lnTo>
                  <a:lnTo>
                    <a:pt x="658368" y="1426464"/>
                  </a:lnTo>
                  <a:close/>
                </a:path>
                <a:path w="1598929" h="1426845">
                  <a:moveTo>
                    <a:pt x="437387" y="1426464"/>
                  </a:moveTo>
                  <a:lnTo>
                    <a:pt x="312419" y="1426464"/>
                  </a:lnTo>
                  <a:lnTo>
                    <a:pt x="312419" y="1394460"/>
                  </a:lnTo>
                  <a:lnTo>
                    <a:pt x="437387" y="1394460"/>
                  </a:lnTo>
                  <a:lnTo>
                    <a:pt x="437387" y="1426464"/>
                  </a:lnTo>
                  <a:close/>
                </a:path>
                <a:path w="1598929" h="1426845">
                  <a:moveTo>
                    <a:pt x="217931" y="1426464"/>
                  </a:moveTo>
                  <a:lnTo>
                    <a:pt x="92964" y="1426464"/>
                  </a:lnTo>
                  <a:lnTo>
                    <a:pt x="92964" y="1394460"/>
                  </a:lnTo>
                  <a:lnTo>
                    <a:pt x="217931" y="1394460"/>
                  </a:lnTo>
                  <a:lnTo>
                    <a:pt x="217931" y="1426464"/>
                  </a:lnTo>
                  <a:close/>
                </a:path>
              </a:pathLst>
            </a:custGeom>
            <a:solidFill>
              <a:srgbClr val="FF0000"/>
            </a:solidFill>
          </p:spPr>
          <p:txBody>
            <a:bodyPr wrap="square" lIns="0" tIns="0" rIns="0" bIns="0" rtlCol="0"/>
            <a:lstStyle/>
            <a:p>
              <a:endParaRPr/>
            </a:p>
          </p:txBody>
        </p:sp>
        <p:sp>
          <p:nvSpPr>
            <p:cNvPr id="9" name="object 9"/>
            <p:cNvSpPr/>
            <p:nvPr/>
          </p:nvSpPr>
          <p:spPr>
            <a:xfrm>
              <a:off x="3657600" y="3220211"/>
              <a:ext cx="5381625" cy="186055"/>
            </a:xfrm>
            <a:custGeom>
              <a:avLst/>
              <a:gdLst/>
              <a:ahLst/>
              <a:cxnLst/>
              <a:rect l="l" t="t" r="r" b="b"/>
              <a:pathLst>
                <a:path w="5381625" h="186054">
                  <a:moveTo>
                    <a:pt x="5381244" y="0"/>
                  </a:moveTo>
                  <a:lnTo>
                    <a:pt x="5379101" y="22550"/>
                  </a:lnTo>
                  <a:lnTo>
                    <a:pt x="5373243" y="40957"/>
                  </a:lnTo>
                  <a:lnTo>
                    <a:pt x="5364527" y="53363"/>
                  </a:lnTo>
                  <a:lnTo>
                    <a:pt x="5353812" y="57912"/>
                  </a:lnTo>
                  <a:lnTo>
                    <a:pt x="2706624" y="57912"/>
                  </a:lnTo>
                  <a:lnTo>
                    <a:pt x="2680673" y="65278"/>
                  </a:lnTo>
                  <a:lnTo>
                    <a:pt x="2627545" y="84328"/>
                  </a:lnTo>
                  <a:lnTo>
                    <a:pt x="2561463" y="110489"/>
                  </a:lnTo>
                  <a:lnTo>
                    <a:pt x="2496650" y="139192"/>
                  </a:lnTo>
                  <a:lnTo>
                    <a:pt x="2447332" y="165861"/>
                  </a:lnTo>
                  <a:lnTo>
                    <a:pt x="2427732" y="185928"/>
                  </a:lnTo>
                  <a:lnTo>
                    <a:pt x="2445392" y="165862"/>
                  </a:lnTo>
                  <a:lnTo>
                    <a:pt x="2489256" y="139192"/>
                  </a:lnTo>
                  <a:lnTo>
                    <a:pt x="2545651" y="110490"/>
                  </a:lnTo>
                  <a:lnTo>
                    <a:pt x="2600903" y="84328"/>
                  </a:lnTo>
                  <a:lnTo>
                    <a:pt x="2641339" y="65277"/>
                  </a:lnTo>
                  <a:lnTo>
                    <a:pt x="2653284" y="57912"/>
                  </a:lnTo>
                  <a:lnTo>
                    <a:pt x="27432" y="57912"/>
                  </a:lnTo>
                  <a:lnTo>
                    <a:pt x="16716" y="53363"/>
                  </a:lnTo>
                  <a:lnTo>
                    <a:pt x="8001" y="40957"/>
                  </a:lnTo>
                  <a:lnTo>
                    <a:pt x="2143" y="22550"/>
                  </a:lnTo>
                  <a:lnTo>
                    <a:pt x="0" y="0"/>
                  </a:lnTo>
                </a:path>
                <a:path w="5381625" h="186054">
                  <a:moveTo>
                    <a:pt x="5381244" y="0"/>
                  </a:moveTo>
                  <a:lnTo>
                    <a:pt x="5379101" y="22550"/>
                  </a:lnTo>
                  <a:lnTo>
                    <a:pt x="5373243" y="40957"/>
                  </a:lnTo>
                  <a:lnTo>
                    <a:pt x="5364527" y="53363"/>
                  </a:lnTo>
                  <a:lnTo>
                    <a:pt x="5353812" y="57912"/>
                  </a:lnTo>
                  <a:lnTo>
                    <a:pt x="2706624" y="57912"/>
                  </a:lnTo>
                  <a:lnTo>
                    <a:pt x="2680673" y="65278"/>
                  </a:lnTo>
                  <a:lnTo>
                    <a:pt x="2627545" y="84328"/>
                  </a:lnTo>
                  <a:lnTo>
                    <a:pt x="2561463" y="110489"/>
                  </a:lnTo>
                  <a:lnTo>
                    <a:pt x="2496650" y="139192"/>
                  </a:lnTo>
                  <a:lnTo>
                    <a:pt x="2447332" y="165861"/>
                  </a:lnTo>
                  <a:lnTo>
                    <a:pt x="2427732" y="185928"/>
                  </a:lnTo>
                  <a:lnTo>
                    <a:pt x="2445392" y="165862"/>
                  </a:lnTo>
                  <a:lnTo>
                    <a:pt x="2489256" y="139192"/>
                  </a:lnTo>
                  <a:lnTo>
                    <a:pt x="2545651" y="110490"/>
                  </a:lnTo>
                  <a:lnTo>
                    <a:pt x="2600903" y="84328"/>
                  </a:lnTo>
                  <a:lnTo>
                    <a:pt x="2641339" y="65277"/>
                  </a:lnTo>
                  <a:lnTo>
                    <a:pt x="2653284" y="57912"/>
                  </a:lnTo>
                  <a:lnTo>
                    <a:pt x="27432" y="57912"/>
                  </a:lnTo>
                  <a:lnTo>
                    <a:pt x="16716" y="53363"/>
                  </a:lnTo>
                  <a:lnTo>
                    <a:pt x="8001" y="40957"/>
                  </a:lnTo>
                  <a:lnTo>
                    <a:pt x="2143" y="22550"/>
                  </a:lnTo>
                  <a:lnTo>
                    <a:pt x="0" y="0"/>
                  </a:lnTo>
                </a:path>
              </a:pathLst>
            </a:custGeom>
            <a:ln w="41148">
              <a:solidFill>
                <a:srgbClr val="DA281C"/>
              </a:solidFill>
            </a:ln>
          </p:spPr>
          <p:txBody>
            <a:bodyPr wrap="square" lIns="0" tIns="0" rIns="0" bIns="0" rtlCol="0"/>
            <a:lstStyle/>
            <a:p>
              <a:endParaRPr/>
            </a:p>
          </p:txBody>
        </p:sp>
      </p:grpSp>
      <p:sp>
        <p:nvSpPr>
          <p:cNvPr id="10" name="object 10"/>
          <p:cNvSpPr/>
          <p:nvPr/>
        </p:nvSpPr>
        <p:spPr>
          <a:xfrm>
            <a:off x="4860175" y="5121984"/>
            <a:ext cx="1384300" cy="328332"/>
          </a:xfrm>
          <a:custGeom>
            <a:avLst/>
            <a:gdLst/>
            <a:ahLst/>
            <a:cxnLst/>
            <a:rect l="l" t="t" r="r" b="b"/>
            <a:pathLst>
              <a:path w="1522729" h="372110">
                <a:moveTo>
                  <a:pt x="0" y="0"/>
                </a:moveTo>
                <a:lnTo>
                  <a:pt x="1522475" y="0"/>
                </a:lnTo>
                <a:lnTo>
                  <a:pt x="1522475" y="371855"/>
                </a:lnTo>
                <a:lnTo>
                  <a:pt x="0" y="371855"/>
                </a:lnTo>
                <a:lnTo>
                  <a:pt x="0" y="0"/>
                </a:lnTo>
                <a:close/>
              </a:path>
            </a:pathLst>
          </a:custGeom>
          <a:ln w="13716">
            <a:solidFill>
              <a:srgbClr val="000000"/>
            </a:solidFill>
          </a:ln>
        </p:spPr>
        <p:txBody>
          <a:bodyPr wrap="square" lIns="0" tIns="0" rIns="0" bIns="0" rtlCol="0"/>
          <a:lstStyle/>
          <a:p>
            <a:endParaRPr/>
          </a:p>
        </p:txBody>
      </p:sp>
      <p:sp>
        <p:nvSpPr>
          <p:cNvPr id="11" name="object 11"/>
          <p:cNvSpPr/>
          <p:nvPr/>
        </p:nvSpPr>
        <p:spPr>
          <a:xfrm>
            <a:off x="275705" y="656216"/>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sp>
        <p:nvSpPr>
          <p:cNvPr id="12" name="object 12"/>
          <p:cNvSpPr txBox="1"/>
          <p:nvPr/>
        </p:nvSpPr>
        <p:spPr>
          <a:xfrm>
            <a:off x="265513" y="303483"/>
            <a:ext cx="6377132"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5.1</a:t>
            </a:r>
            <a:r>
              <a:rPr sz="2000" b="1" spc="-67" dirty="0">
                <a:latin typeface="Arial"/>
                <a:cs typeface="Arial"/>
              </a:rPr>
              <a:t> </a:t>
            </a:r>
            <a:r>
              <a:rPr sz="2000" b="1" dirty="0">
                <a:latin typeface="Arial"/>
                <a:cs typeface="Arial"/>
              </a:rPr>
              <a:t>Opportunity</a:t>
            </a:r>
            <a:r>
              <a:rPr sz="2000" b="1" spc="-63" dirty="0">
                <a:latin typeface="Arial"/>
                <a:cs typeface="Arial"/>
              </a:rPr>
              <a:t> </a:t>
            </a:r>
            <a:r>
              <a:rPr sz="2000" b="1" dirty="0">
                <a:latin typeface="Arial"/>
                <a:cs typeface="Arial"/>
              </a:rPr>
              <a:t>to</a:t>
            </a:r>
            <a:r>
              <a:rPr sz="2000" b="1" spc="-76" dirty="0">
                <a:latin typeface="Arial"/>
                <a:cs typeface="Arial"/>
              </a:rPr>
              <a:t> </a:t>
            </a:r>
            <a:r>
              <a:rPr sz="2000" b="1" dirty="0">
                <a:latin typeface="Arial"/>
                <a:cs typeface="Arial"/>
              </a:rPr>
              <a:t>Improve</a:t>
            </a:r>
            <a:r>
              <a:rPr sz="2000" b="1" spc="-63" dirty="0">
                <a:latin typeface="Arial"/>
                <a:cs typeface="Arial"/>
              </a:rPr>
              <a:t> </a:t>
            </a:r>
            <a:r>
              <a:rPr sz="2000" b="1" dirty="0">
                <a:latin typeface="Arial"/>
                <a:cs typeface="Arial"/>
              </a:rPr>
              <a:t>Site</a:t>
            </a:r>
            <a:r>
              <a:rPr sz="2000" b="1" spc="-67" dirty="0">
                <a:latin typeface="Arial"/>
                <a:cs typeface="Arial"/>
              </a:rPr>
              <a:t> </a:t>
            </a:r>
            <a:r>
              <a:rPr sz="2000" b="1" dirty="0">
                <a:latin typeface="Arial"/>
                <a:cs typeface="Arial"/>
              </a:rPr>
              <a:t>Execution</a:t>
            </a:r>
            <a:r>
              <a:rPr sz="2000" b="1" spc="-54" dirty="0">
                <a:latin typeface="Arial"/>
                <a:cs typeface="Arial"/>
              </a:rPr>
              <a:t> </a:t>
            </a:r>
            <a:r>
              <a:rPr sz="2000" b="1" spc="-9" dirty="0">
                <a:latin typeface="Arial"/>
                <a:cs typeface="Arial"/>
              </a:rPr>
              <a:t>Quality</a:t>
            </a:r>
            <a:r>
              <a:rPr sz="1300" b="1" spc="-9" dirty="0">
                <a:latin typeface="Arial"/>
                <a:cs typeface="Arial"/>
              </a:rPr>
              <a:t>(6/7)</a:t>
            </a:r>
            <a:endParaRPr sz="1300">
              <a:latin typeface="Arial"/>
              <a:cs typeface="Arial"/>
            </a:endParaRPr>
          </a:p>
        </p:txBody>
      </p:sp>
      <p:grpSp>
        <p:nvGrpSpPr>
          <p:cNvPr id="13" name="object 13"/>
          <p:cNvGrpSpPr/>
          <p:nvPr/>
        </p:nvGrpSpPr>
        <p:grpSpPr>
          <a:xfrm>
            <a:off x="6823364" y="208428"/>
            <a:ext cx="1416050" cy="172571"/>
            <a:chOff x="7505700" y="236219"/>
            <a:chExt cx="1557655" cy="195580"/>
          </a:xfrm>
        </p:grpSpPr>
        <p:sp>
          <p:nvSpPr>
            <p:cNvPr id="14" name="object 14"/>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15" name="object 15"/>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16" name="object 16"/>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17" name="object 17"/>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18" name="object 18"/>
          <p:cNvGrpSpPr/>
          <p:nvPr/>
        </p:nvGrpSpPr>
        <p:grpSpPr>
          <a:xfrm>
            <a:off x="8264236" y="208428"/>
            <a:ext cx="604405" cy="172571"/>
            <a:chOff x="9090659" y="236219"/>
            <a:chExt cx="664845" cy="195580"/>
          </a:xfrm>
        </p:grpSpPr>
        <p:sp>
          <p:nvSpPr>
            <p:cNvPr id="19" name="object 19"/>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20" name="object 20"/>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21" name="object 21"/>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22" name="object 22"/>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23" name="object 23"/>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24" name="object 24"/>
          <p:cNvGrpSpPr/>
          <p:nvPr/>
        </p:nvGrpSpPr>
        <p:grpSpPr>
          <a:xfrm>
            <a:off x="7674724" y="413497"/>
            <a:ext cx="1080655" cy="160244"/>
            <a:chOff x="8442197" y="468630"/>
            <a:chExt cx="1188720" cy="181610"/>
          </a:xfrm>
        </p:grpSpPr>
        <p:sp>
          <p:nvSpPr>
            <p:cNvPr id="25" name="object 25"/>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26" name="object 26"/>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27" name="object 27"/>
          <p:cNvGrpSpPr/>
          <p:nvPr/>
        </p:nvGrpSpPr>
        <p:grpSpPr>
          <a:xfrm>
            <a:off x="286790" y="734210"/>
            <a:ext cx="2066059" cy="5469031"/>
            <a:chOff x="315468" y="832104"/>
            <a:chExt cx="2272665" cy="6198235"/>
          </a:xfrm>
        </p:grpSpPr>
        <p:pic>
          <p:nvPicPr>
            <p:cNvPr id="28" name="object 28"/>
            <p:cNvPicPr/>
            <p:nvPr/>
          </p:nvPicPr>
          <p:blipFill>
            <a:blip r:embed="rId4" cstate="print"/>
            <a:stretch>
              <a:fillRect/>
            </a:stretch>
          </p:blipFill>
          <p:spPr>
            <a:xfrm>
              <a:off x="315468" y="832104"/>
              <a:ext cx="2272283" cy="6198108"/>
            </a:xfrm>
            <a:prstGeom prst="rect">
              <a:avLst/>
            </a:prstGeom>
          </p:spPr>
        </p:pic>
        <p:pic>
          <p:nvPicPr>
            <p:cNvPr id="29" name="object 29"/>
            <p:cNvPicPr/>
            <p:nvPr/>
          </p:nvPicPr>
          <p:blipFill>
            <a:blip r:embed="rId5" cstate="print"/>
            <a:stretch>
              <a:fillRect/>
            </a:stretch>
          </p:blipFill>
          <p:spPr>
            <a:xfrm>
              <a:off x="315468" y="832104"/>
              <a:ext cx="2272283" cy="6198108"/>
            </a:xfrm>
            <a:prstGeom prst="rect">
              <a:avLst/>
            </a:prstGeom>
          </p:spPr>
        </p:pic>
      </p:grpSp>
      <p:graphicFrame>
        <p:nvGraphicFramePr>
          <p:cNvPr id="30" name="object 30"/>
          <p:cNvGraphicFramePr>
            <a:graphicFrameLocks noGrp="1"/>
          </p:cNvGraphicFramePr>
          <p:nvPr>
            <p:extLst>
              <p:ext uri="{D42A27DB-BD31-4B8C-83A1-F6EECF244321}">
                <p14:modId xmlns:p14="http://schemas.microsoft.com/office/powerpoint/2010/main" val="602421973"/>
              </p:ext>
            </p:extLst>
          </p:nvPr>
        </p:nvGraphicFramePr>
        <p:xfrm>
          <a:off x="277092" y="724797"/>
          <a:ext cx="8881916" cy="5639361"/>
        </p:xfrm>
        <a:graphic>
          <a:graphicData uri="http://schemas.openxmlformats.org/drawingml/2006/table">
            <a:tbl>
              <a:tblPr firstRow="1" bandRow="1">
                <a:tableStyleId>{2D5ABB26-0587-4C30-8999-92F81FD0307C}</a:tableStyleId>
              </a:tblPr>
              <a:tblGrid>
                <a:gridCol w="1638876"/>
                <a:gridCol w="426604"/>
                <a:gridCol w="105063"/>
                <a:gridCol w="6411768"/>
                <a:gridCol w="299605"/>
              </a:tblGrid>
              <a:tr h="287431">
                <a:tc gridSpan="2">
                  <a:txBody>
                    <a:bodyPr/>
                    <a:lstStyle/>
                    <a:p>
                      <a:pPr marL="10033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17">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rowSpan="17">
                  <a:txBody>
                    <a:bodyPr/>
                    <a:lstStyle/>
                    <a:p>
                      <a:pPr marL="351790" marR="92075" indent="-252095" algn="just">
                        <a:lnSpc>
                          <a:spcPct val="100800"/>
                        </a:lnSpc>
                        <a:spcBef>
                          <a:spcPts val="310"/>
                        </a:spcBef>
                        <a:buAutoNum type="alphaLcPeriod" startAt="15"/>
                        <a:tabLst>
                          <a:tab pos="351790" algn="l"/>
                        </a:tabLst>
                      </a:pPr>
                      <a:r>
                        <a:rPr sz="1100" b="1" u="sng" dirty="0">
                          <a:uFill>
                            <a:solidFill>
                              <a:srgbClr val="000000"/>
                            </a:solidFill>
                          </a:uFill>
                          <a:latin typeface="Calibri"/>
                          <a:cs typeface="Calibri"/>
                        </a:rPr>
                        <a:t>Welding</a:t>
                      </a:r>
                      <a:r>
                        <a:rPr sz="1100" b="1" u="sng" spc="200" dirty="0">
                          <a:uFill>
                            <a:solidFill>
                              <a:srgbClr val="000000"/>
                            </a:solidFill>
                          </a:uFill>
                          <a:latin typeface="Calibri"/>
                          <a:cs typeface="Calibri"/>
                        </a:rPr>
                        <a:t> </a:t>
                      </a:r>
                      <a:r>
                        <a:rPr sz="1100" b="1" u="sng" dirty="0">
                          <a:uFill>
                            <a:solidFill>
                              <a:srgbClr val="000000"/>
                            </a:solidFill>
                          </a:uFill>
                          <a:latin typeface="Calibri"/>
                          <a:cs typeface="Calibri"/>
                        </a:rPr>
                        <a:t>was</a:t>
                      </a:r>
                      <a:r>
                        <a:rPr sz="1100" b="1" u="sng" spc="195" dirty="0">
                          <a:uFill>
                            <a:solidFill>
                              <a:srgbClr val="000000"/>
                            </a:solidFill>
                          </a:uFill>
                          <a:latin typeface="Calibri"/>
                          <a:cs typeface="Calibri"/>
                        </a:rPr>
                        <a:t> </a:t>
                      </a:r>
                      <a:r>
                        <a:rPr sz="1100" b="1" u="sng" dirty="0">
                          <a:uFill>
                            <a:solidFill>
                              <a:srgbClr val="000000"/>
                            </a:solidFill>
                          </a:uFill>
                          <a:latin typeface="Calibri"/>
                          <a:cs typeface="Calibri"/>
                        </a:rPr>
                        <a:t>done</a:t>
                      </a:r>
                      <a:r>
                        <a:rPr sz="1100" b="1" u="sng" spc="190" dirty="0">
                          <a:uFill>
                            <a:solidFill>
                              <a:srgbClr val="000000"/>
                            </a:solidFill>
                          </a:uFill>
                          <a:latin typeface="Calibri"/>
                          <a:cs typeface="Calibri"/>
                        </a:rPr>
                        <a:t> </a:t>
                      </a:r>
                      <a:r>
                        <a:rPr sz="1100" b="1" u="sng" dirty="0">
                          <a:uFill>
                            <a:solidFill>
                              <a:srgbClr val="000000"/>
                            </a:solidFill>
                          </a:uFill>
                          <a:latin typeface="Calibri"/>
                          <a:cs typeface="Calibri"/>
                        </a:rPr>
                        <a:t>for</a:t>
                      </a:r>
                      <a:r>
                        <a:rPr sz="1100" b="1" u="sng" spc="175" dirty="0">
                          <a:uFill>
                            <a:solidFill>
                              <a:srgbClr val="000000"/>
                            </a:solidFill>
                          </a:uFill>
                          <a:latin typeface="Calibri"/>
                          <a:cs typeface="Calibri"/>
                        </a:rPr>
                        <a:t> </a:t>
                      </a:r>
                      <a:r>
                        <a:rPr sz="1100" b="1" u="sng" dirty="0">
                          <a:uFill>
                            <a:solidFill>
                              <a:srgbClr val="000000"/>
                            </a:solidFill>
                          </a:uFill>
                          <a:latin typeface="Calibri"/>
                          <a:cs typeface="Calibri"/>
                        </a:rPr>
                        <a:t>fining</a:t>
                      </a:r>
                      <a:r>
                        <a:rPr sz="1100" b="1" u="sng" spc="190" dirty="0">
                          <a:uFill>
                            <a:solidFill>
                              <a:srgbClr val="000000"/>
                            </a:solidFill>
                          </a:uFill>
                          <a:latin typeface="Calibri"/>
                          <a:cs typeface="Calibri"/>
                        </a:rPr>
                        <a:t> </a:t>
                      </a:r>
                      <a:r>
                        <a:rPr sz="1100" b="1" u="sng" dirty="0">
                          <a:uFill>
                            <a:solidFill>
                              <a:srgbClr val="000000"/>
                            </a:solidFill>
                          </a:uFill>
                          <a:latin typeface="Calibri"/>
                          <a:cs typeface="Calibri"/>
                        </a:rPr>
                        <a:t>of</a:t>
                      </a:r>
                      <a:r>
                        <a:rPr sz="1100" b="1" u="sng" spc="185" dirty="0">
                          <a:uFill>
                            <a:solidFill>
                              <a:srgbClr val="000000"/>
                            </a:solidFill>
                          </a:uFill>
                          <a:latin typeface="Calibri"/>
                          <a:cs typeface="Calibri"/>
                        </a:rPr>
                        <a:t> </a:t>
                      </a:r>
                      <a:r>
                        <a:rPr sz="1100" b="1" u="sng" dirty="0">
                          <a:uFill>
                            <a:solidFill>
                              <a:srgbClr val="000000"/>
                            </a:solidFill>
                          </a:uFill>
                          <a:latin typeface="Calibri"/>
                          <a:cs typeface="Calibri"/>
                        </a:rPr>
                        <a:t>anchor</a:t>
                      </a:r>
                      <a:r>
                        <a:rPr sz="1100" b="1" u="sng" spc="185" dirty="0">
                          <a:uFill>
                            <a:solidFill>
                              <a:srgbClr val="000000"/>
                            </a:solidFill>
                          </a:uFill>
                          <a:latin typeface="Calibri"/>
                          <a:cs typeface="Calibri"/>
                        </a:rPr>
                        <a:t> </a:t>
                      </a:r>
                      <a:r>
                        <a:rPr sz="1100" b="1" u="sng" dirty="0">
                          <a:uFill>
                            <a:solidFill>
                              <a:srgbClr val="000000"/>
                            </a:solidFill>
                          </a:uFill>
                          <a:latin typeface="Calibri"/>
                          <a:cs typeface="Calibri"/>
                        </a:rPr>
                        <a:t>bolts</a:t>
                      </a:r>
                      <a:r>
                        <a:rPr sz="1100" b="1" u="sng" spc="180" dirty="0">
                          <a:uFill>
                            <a:solidFill>
                              <a:srgbClr val="000000"/>
                            </a:solidFill>
                          </a:uFill>
                          <a:latin typeface="Calibri"/>
                          <a:cs typeface="Calibri"/>
                        </a:rPr>
                        <a:t> </a:t>
                      </a:r>
                      <a:r>
                        <a:rPr sz="1100" b="1" u="sng" dirty="0">
                          <a:uFill>
                            <a:solidFill>
                              <a:srgbClr val="000000"/>
                            </a:solidFill>
                          </a:uFill>
                          <a:latin typeface="Calibri"/>
                          <a:cs typeface="Calibri"/>
                        </a:rPr>
                        <a:t>and</a:t>
                      </a:r>
                      <a:r>
                        <a:rPr sz="1100" b="1" u="sng" spc="185" dirty="0">
                          <a:uFill>
                            <a:solidFill>
                              <a:srgbClr val="000000"/>
                            </a:solidFill>
                          </a:uFill>
                          <a:latin typeface="Calibri"/>
                          <a:cs typeface="Calibri"/>
                        </a:rPr>
                        <a:t> </a:t>
                      </a:r>
                      <a:r>
                        <a:rPr sz="1100" b="1" u="sng" dirty="0">
                          <a:uFill>
                            <a:solidFill>
                              <a:srgbClr val="000000"/>
                            </a:solidFill>
                          </a:uFill>
                          <a:latin typeface="Calibri"/>
                          <a:cs typeface="Calibri"/>
                        </a:rPr>
                        <a:t>rebars</a:t>
                      </a:r>
                      <a:r>
                        <a:rPr sz="1100" b="1" dirty="0">
                          <a:latin typeface="Calibri"/>
                          <a:cs typeface="Calibri"/>
                        </a:rPr>
                        <a:t>:</a:t>
                      </a:r>
                      <a:r>
                        <a:rPr sz="1100" b="1" spc="190" dirty="0">
                          <a:latin typeface="Calibri"/>
                          <a:cs typeface="Calibri"/>
                        </a:rPr>
                        <a:t> </a:t>
                      </a:r>
                      <a:r>
                        <a:rPr sz="1100" dirty="0">
                          <a:latin typeface="Calibri"/>
                          <a:cs typeface="Calibri"/>
                        </a:rPr>
                        <a:t>Noted</a:t>
                      </a:r>
                      <a:r>
                        <a:rPr sz="1100" spc="190" dirty="0">
                          <a:latin typeface="Calibri"/>
                          <a:cs typeface="Calibri"/>
                        </a:rPr>
                        <a:t> </a:t>
                      </a:r>
                      <a:r>
                        <a:rPr sz="1100" dirty="0">
                          <a:latin typeface="Calibri"/>
                          <a:cs typeface="Calibri"/>
                        </a:rPr>
                        <a:t>3</a:t>
                      </a:r>
                      <a:r>
                        <a:rPr sz="1100" spc="185" dirty="0">
                          <a:latin typeface="Calibri"/>
                          <a:cs typeface="Calibri"/>
                        </a:rPr>
                        <a:t> </a:t>
                      </a:r>
                      <a:r>
                        <a:rPr sz="1100" dirty="0">
                          <a:latin typeface="Calibri"/>
                          <a:cs typeface="Calibri"/>
                        </a:rPr>
                        <a:t>instances</a:t>
                      </a:r>
                      <a:r>
                        <a:rPr sz="1100" spc="190" dirty="0">
                          <a:latin typeface="Calibri"/>
                          <a:cs typeface="Calibri"/>
                        </a:rPr>
                        <a:t> </a:t>
                      </a:r>
                      <a:r>
                        <a:rPr sz="1100" dirty="0">
                          <a:latin typeface="Calibri"/>
                          <a:cs typeface="Calibri"/>
                        </a:rPr>
                        <a:t>where</a:t>
                      </a:r>
                      <a:r>
                        <a:rPr sz="1100" spc="185" dirty="0">
                          <a:latin typeface="Calibri"/>
                          <a:cs typeface="Calibri"/>
                        </a:rPr>
                        <a:t> </a:t>
                      </a:r>
                      <a:r>
                        <a:rPr sz="1100" dirty="0">
                          <a:latin typeface="Calibri"/>
                          <a:cs typeface="Calibri"/>
                        </a:rPr>
                        <a:t>anchor</a:t>
                      </a:r>
                      <a:r>
                        <a:rPr sz="1100" spc="180" dirty="0">
                          <a:latin typeface="Calibri"/>
                          <a:cs typeface="Calibri"/>
                        </a:rPr>
                        <a:t> </a:t>
                      </a:r>
                      <a:r>
                        <a:rPr sz="1100" dirty="0">
                          <a:latin typeface="Calibri"/>
                          <a:cs typeface="Calibri"/>
                        </a:rPr>
                        <a:t>bolts</a:t>
                      </a:r>
                      <a:r>
                        <a:rPr sz="1100" spc="204" dirty="0">
                          <a:latin typeface="Calibri"/>
                          <a:cs typeface="Calibri"/>
                        </a:rPr>
                        <a:t> </a:t>
                      </a:r>
                      <a:r>
                        <a:rPr sz="1100" spc="-25" dirty="0">
                          <a:latin typeface="Calibri"/>
                          <a:cs typeface="Calibri"/>
                        </a:rPr>
                        <a:t>and </a:t>
                      </a:r>
                      <a:r>
                        <a:rPr sz="1100" dirty="0">
                          <a:latin typeface="Calibri"/>
                          <a:cs typeface="Calibri"/>
                        </a:rPr>
                        <a:t>rebars</a:t>
                      </a:r>
                      <a:r>
                        <a:rPr sz="1100" spc="280" dirty="0">
                          <a:latin typeface="Calibri"/>
                          <a:cs typeface="Calibri"/>
                        </a:rPr>
                        <a:t> </a:t>
                      </a:r>
                      <a:r>
                        <a:rPr sz="1100" dirty="0">
                          <a:latin typeface="Calibri"/>
                          <a:cs typeface="Calibri"/>
                        </a:rPr>
                        <a:t>were</a:t>
                      </a:r>
                      <a:r>
                        <a:rPr sz="1100" spc="275" dirty="0">
                          <a:latin typeface="Calibri"/>
                          <a:cs typeface="Calibri"/>
                        </a:rPr>
                        <a:t> </a:t>
                      </a:r>
                      <a:r>
                        <a:rPr sz="1100" dirty="0">
                          <a:latin typeface="Calibri"/>
                          <a:cs typeface="Calibri"/>
                        </a:rPr>
                        <a:t>welded</a:t>
                      </a:r>
                      <a:r>
                        <a:rPr sz="1100" spc="275" dirty="0">
                          <a:latin typeface="Calibri"/>
                          <a:cs typeface="Calibri"/>
                        </a:rPr>
                        <a:t> </a:t>
                      </a:r>
                      <a:r>
                        <a:rPr sz="1100" dirty="0">
                          <a:latin typeface="Calibri"/>
                          <a:cs typeface="Calibri"/>
                        </a:rPr>
                        <a:t>for</a:t>
                      </a:r>
                      <a:r>
                        <a:rPr sz="1100" spc="270" dirty="0">
                          <a:latin typeface="Calibri"/>
                          <a:cs typeface="Calibri"/>
                        </a:rPr>
                        <a:t> </a:t>
                      </a:r>
                      <a:r>
                        <a:rPr sz="1100" dirty="0">
                          <a:latin typeface="Calibri"/>
                          <a:cs typeface="Calibri"/>
                        </a:rPr>
                        <a:t>alignment</a:t>
                      </a:r>
                      <a:r>
                        <a:rPr sz="1100" spc="275" dirty="0">
                          <a:latin typeface="Calibri"/>
                          <a:cs typeface="Calibri"/>
                        </a:rPr>
                        <a:t> </a:t>
                      </a:r>
                      <a:r>
                        <a:rPr sz="1100" dirty="0">
                          <a:latin typeface="Calibri"/>
                          <a:cs typeface="Calibri"/>
                        </a:rPr>
                        <a:t>without</a:t>
                      </a:r>
                      <a:r>
                        <a:rPr sz="1100" spc="280" dirty="0">
                          <a:latin typeface="Calibri"/>
                          <a:cs typeface="Calibri"/>
                        </a:rPr>
                        <a:t> </a:t>
                      </a:r>
                      <a:r>
                        <a:rPr sz="1100" dirty="0">
                          <a:latin typeface="Calibri"/>
                          <a:cs typeface="Calibri"/>
                        </a:rPr>
                        <a:t>using</a:t>
                      </a:r>
                      <a:r>
                        <a:rPr sz="1100" spc="270" dirty="0">
                          <a:latin typeface="Calibri"/>
                          <a:cs typeface="Calibri"/>
                        </a:rPr>
                        <a:t> </a:t>
                      </a:r>
                      <a:r>
                        <a:rPr sz="1100" dirty="0">
                          <a:latin typeface="Calibri"/>
                          <a:cs typeface="Calibri"/>
                        </a:rPr>
                        <a:t>couplers</a:t>
                      </a:r>
                      <a:r>
                        <a:rPr sz="1100" spc="280" dirty="0">
                          <a:latin typeface="Calibri"/>
                          <a:cs typeface="Calibri"/>
                        </a:rPr>
                        <a:t> </a:t>
                      </a:r>
                      <a:r>
                        <a:rPr sz="1100" dirty="0">
                          <a:latin typeface="Calibri"/>
                          <a:cs typeface="Calibri"/>
                        </a:rPr>
                        <a:t>or</a:t>
                      </a:r>
                      <a:r>
                        <a:rPr sz="1100" spc="270" dirty="0">
                          <a:latin typeface="Calibri"/>
                          <a:cs typeface="Calibri"/>
                        </a:rPr>
                        <a:t> </a:t>
                      </a:r>
                      <a:r>
                        <a:rPr sz="1100" dirty="0">
                          <a:latin typeface="Calibri"/>
                          <a:cs typeface="Calibri"/>
                        </a:rPr>
                        <a:t>binding</a:t>
                      </a:r>
                      <a:r>
                        <a:rPr sz="1100" spc="270" dirty="0">
                          <a:latin typeface="Calibri"/>
                          <a:cs typeface="Calibri"/>
                        </a:rPr>
                        <a:t> </a:t>
                      </a:r>
                      <a:r>
                        <a:rPr sz="1100" dirty="0">
                          <a:latin typeface="Calibri"/>
                          <a:cs typeface="Calibri"/>
                        </a:rPr>
                        <a:t>wire.</a:t>
                      </a:r>
                      <a:r>
                        <a:rPr sz="1100" spc="280" dirty="0">
                          <a:latin typeface="Calibri"/>
                          <a:cs typeface="Calibri"/>
                        </a:rPr>
                        <a:t> </a:t>
                      </a:r>
                      <a:r>
                        <a:rPr sz="1100" dirty="0">
                          <a:latin typeface="Calibri"/>
                          <a:cs typeface="Calibri"/>
                        </a:rPr>
                        <a:t>Additionally,</a:t>
                      </a:r>
                      <a:r>
                        <a:rPr sz="1100" spc="275" dirty="0">
                          <a:latin typeface="Calibri"/>
                          <a:cs typeface="Calibri"/>
                        </a:rPr>
                        <a:t> </a:t>
                      </a:r>
                      <a:r>
                        <a:rPr sz="1100" dirty="0">
                          <a:latin typeface="Calibri"/>
                          <a:cs typeface="Calibri"/>
                        </a:rPr>
                        <a:t>no</a:t>
                      </a:r>
                      <a:r>
                        <a:rPr sz="1100" spc="260" dirty="0">
                          <a:latin typeface="Calibri"/>
                          <a:cs typeface="Calibri"/>
                        </a:rPr>
                        <a:t> </a:t>
                      </a:r>
                      <a:r>
                        <a:rPr sz="1100" spc="-10" dirty="0">
                          <a:latin typeface="Calibri"/>
                          <a:cs typeface="Calibri"/>
                        </a:rPr>
                        <a:t>detailed specifications</a:t>
                      </a:r>
                      <a:r>
                        <a:rPr sz="1100" spc="-30" dirty="0">
                          <a:latin typeface="Calibri"/>
                          <a:cs typeface="Calibri"/>
                        </a:rPr>
                        <a:t> </a:t>
                      </a:r>
                      <a:r>
                        <a:rPr sz="1100" dirty="0">
                          <a:latin typeface="Calibri"/>
                          <a:cs typeface="Calibri"/>
                        </a:rPr>
                        <a:t>were</a:t>
                      </a:r>
                      <a:r>
                        <a:rPr sz="1100" spc="40" dirty="0">
                          <a:latin typeface="Calibri"/>
                          <a:cs typeface="Calibri"/>
                        </a:rPr>
                        <a:t> </a:t>
                      </a:r>
                      <a:r>
                        <a:rPr sz="1100" dirty="0">
                          <a:latin typeface="Calibri"/>
                          <a:cs typeface="Calibri"/>
                        </a:rPr>
                        <a:t>available</a:t>
                      </a:r>
                      <a:r>
                        <a:rPr sz="1100" spc="15" dirty="0">
                          <a:latin typeface="Calibri"/>
                          <a:cs typeface="Calibri"/>
                        </a:rPr>
                        <a:t> </a:t>
                      </a:r>
                      <a:r>
                        <a:rPr sz="1100" dirty="0">
                          <a:latin typeface="Calibri"/>
                          <a:cs typeface="Calibri"/>
                        </a:rPr>
                        <a:t>to</a:t>
                      </a:r>
                      <a:r>
                        <a:rPr sz="1100" spc="5" dirty="0">
                          <a:latin typeface="Calibri"/>
                          <a:cs typeface="Calibri"/>
                        </a:rPr>
                        <a:t> </a:t>
                      </a:r>
                      <a:r>
                        <a:rPr sz="1100" dirty="0">
                          <a:latin typeface="Calibri"/>
                          <a:cs typeface="Calibri"/>
                        </a:rPr>
                        <a:t>validate</a:t>
                      </a:r>
                      <a:r>
                        <a:rPr sz="1100" spc="15" dirty="0">
                          <a:latin typeface="Calibri"/>
                          <a:cs typeface="Calibri"/>
                        </a:rPr>
                        <a:t> </a:t>
                      </a:r>
                      <a:r>
                        <a:rPr sz="1100" dirty="0">
                          <a:latin typeface="Calibri"/>
                          <a:cs typeface="Calibri"/>
                        </a:rPr>
                        <a:t>this</a:t>
                      </a:r>
                      <a:r>
                        <a:rPr sz="1100" spc="-20" dirty="0">
                          <a:latin typeface="Calibri"/>
                          <a:cs typeface="Calibri"/>
                        </a:rPr>
                        <a:t> </a:t>
                      </a:r>
                      <a:r>
                        <a:rPr sz="1100" spc="-10" dirty="0">
                          <a:latin typeface="Calibri"/>
                          <a:cs typeface="Calibri"/>
                        </a:rPr>
                        <a:t>practice.</a:t>
                      </a:r>
                      <a:endParaRPr sz="1100" dirty="0">
                        <a:latin typeface="Calibri"/>
                        <a:cs typeface="Calibri"/>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buFont typeface="Calibri"/>
                        <a:buAutoNum type="alphaLcPeriod" startAt="15"/>
                      </a:pPr>
                      <a:endParaRPr sz="1100" dirty="0">
                        <a:latin typeface="Times New Roman"/>
                        <a:cs typeface="Times New Roman"/>
                      </a:endParaRPr>
                    </a:p>
                    <a:p>
                      <a:pPr>
                        <a:lnSpc>
                          <a:spcPct val="100000"/>
                        </a:lnSpc>
                        <a:spcBef>
                          <a:spcPts val="615"/>
                        </a:spcBef>
                        <a:buFont typeface="Calibri"/>
                        <a:buAutoNum type="alphaLcPeriod" startAt="15"/>
                      </a:pPr>
                      <a:endParaRPr sz="1100" dirty="0" smtClean="0">
                        <a:latin typeface="Times New Roman"/>
                        <a:cs typeface="Times New Roman"/>
                      </a:endParaRPr>
                    </a:p>
                    <a:p>
                      <a:pPr marL="2206625" algn="just">
                        <a:lnSpc>
                          <a:spcPct val="100000"/>
                        </a:lnSpc>
                      </a:pPr>
                      <a:r>
                        <a:rPr sz="1100" b="1" dirty="0" smtClean="0">
                          <a:latin typeface="Calibri"/>
                          <a:cs typeface="Calibri"/>
                        </a:rPr>
                        <a:t>Welding</a:t>
                      </a:r>
                      <a:r>
                        <a:rPr sz="1100" b="1" spc="-15" dirty="0" smtClean="0">
                          <a:latin typeface="Calibri"/>
                          <a:cs typeface="Calibri"/>
                        </a:rPr>
                        <a:t> </a:t>
                      </a:r>
                      <a:r>
                        <a:rPr sz="1100" b="1" dirty="0" smtClean="0">
                          <a:latin typeface="Calibri"/>
                          <a:cs typeface="Calibri"/>
                        </a:rPr>
                        <a:t>was</a:t>
                      </a:r>
                      <a:r>
                        <a:rPr sz="1100" b="1" spc="-5" dirty="0" smtClean="0">
                          <a:latin typeface="Calibri"/>
                          <a:cs typeface="Calibri"/>
                        </a:rPr>
                        <a:t> </a:t>
                      </a:r>
                      <a:r>
                        <a:rPr sz="1100" b="1" dirty="0" smtClean="0">
                          <a:latin typeface="Calibri"/>
                          <a:cs typeface="Calibri"/>
                        </a:rPr>
                        <a:t>done</a:t>
                      </a:r>
                      <a:r>
                        <a:rPr sz="1100" b="1" spc="-10" dirty="0" smtClean="0">
                          <a:latin typeface="Calibri"/>
                          <a:cs typeface="Calibri"/>
                        </a:rPr>
                        <a:t> </a:t>
                      </a:r>
                      <a:r>
                        <a:rPr sz="1100" b="1" dirty="0" smtClean="0">
                          <a:latin typeface="Calibri"/>
                          <a:cs typeface="Calibri"/>
                        </a:rPr>
                        <a:t>for the</a:t>
                      </a:r>
                      <a:r>
                        <a:rPr sz="1100" b="1" spc="-5" dirty="0" smtClean="0">
                          <a:latin typeface="Calibri"/>
                          <a:cs typeface="Calibri"/>
                        </a:rPr>
                        <a:t> </a:t>
                      </a:r>
                      <a:r>
                        <a:rPr sz="1100" b="1" dirty="0" smtClean="0">
                          <a:latin typeface="Calibri"/>
                          <a:cs typeface="Calibri"/>
                        </a:rPr>
                        <a:t>alignment</a:t>
                      </a:r>
                      <a:r>
                        <a:rPr sz="1100" b="1" spc="10" dirty="0" smtClean="0">
                          <a:latin typeface="Calibri"/>
                          <a:cs typeface="Calibri"/>
                        </a:rPr>
                        <a:t> </a:t>
                      </a:r>
                      <a:r>
                        <a:rPr sz="1100" b="1" dirty="0" smtClean="0">
                          <a:latin typeface="Calibri"/>
                          <a:cs typeface="Calibri"/>
                        </a:rPr>
                        <a:t>and</a:t>
                      </a:r>
                      <a:r>
                        <a:rPr sz="1100" b="1" spc="-15" dirty="0" smtClean="0">
                          <a:latin typeface="Calibri"/>
                          <a:cs typeface="Calibri"/>
                        </a:rPr>
                        <a:t> </a:t>
                      </a:r>
                      <a:r>
                        <a:rPr sz="1100" b="1" spc="-10" dirty="0" smtClean="0">
                          <a:latin typeface="Calibri"/>
                          <a:cs typeface="Calibri"/>
                        </a:rPr>
                        <a:t>fixing</a:t>
                      </a:r>
                      <a:endParaRPr sz="1100" dirty="0" smtClean="0">
                        <a:latin typeface="Calibri"/>
                        <a:cs typeface="Calibri"/>
                      </a:endParaRPr>
                    </a:p>
                    <a:p>
                      <a:pPr>
                        <a:lnSpc>
                          <a:spcPct val="100000"/>
                        </a:lnSpc>
                      </a:pPr>
                      <a:endParaRPr sz="1100" dirty="0" smtClean="0">
                        <a:latin typeface="Times New Roman"/>
                        <a:cs typeface="Times New Roman"/>
                      </a:endParaRPr>
                    </a:p>
                    <a:p>
                      <a:pPr>
                        <a:lnSpc>
                          <a:spcPct val="100000"/>
                        </a:lnSpc>
                      </a:pPr>
                      <a:endParaRPr sz="1100" dirty="0" smtClean="0">
                        <a:latin typeface="Times New Roman"/>
                        <a:cs typeface="Times New Roman"/>
                      </a:endParaRPr>
                    </a:p>
                    <a:p>
                      <a:r>
                        <a:rPr lang="en-US" sz="1600" dirty="0" smtClean="0">
                          <a:latin typeface="Calibri" pitchFamily="34" charset="0"/>
                          <a:cs typeface="Calibri" pitchFamily="34" charset="0"/>
                        </a:rPr>
                        <a:t>  The welding of anchor bolts and </a:t>
                      </a:r>
                      <a:r>
                        <a:rPr lang="en-US" sz="1600" dirty="0" err="1" smtClean="0">
                          <a:latin typeface="Calibri" pitchFamily="34" charset="0"/>
                          <a:cs typeface="Calibri" pitchFamily="34" charset="0"/>
                        </a:rPr>
                        <a:t>rebars</a:t>
                      </a:r>
                      <a:r>
                        <a:rPr lang="en-US" sz="1600" dirty="0" smtClean="0">
                          <a:latin typeface="Calibri" pitchFamily="34" charset="0"/>
                          <a:cs typeface="Calibri" pitchFamily="34" charset="0"/>
                        </a:rPr>
                        <a:t> was carried out as per approved site practice and did not affect  structural integrity.</a:t>
                      </a:r>
                    </a:p>
                    <a:p>
                      <a:r>
                        <a:rPr lang="en-US" sz="1600" dirty="0" smtClean="0">
                          <a:latin typeface="Calibri" pitchFamily="34" charset="0"/>
                          <a:cs typeface="Calibri" pitchFamily="34" charset="0"/>
                        </a:rPr>
                        <a:t>Extra </a:t>
                      </a:r>
                      <a:r>
                        <a:rPr lang="en-US" sz="1600" dirty="0" err="1" smtClean="0">
                          <a:latin typeface="Calibri" pitchFamily="34" charset="0"/>
                          <a:cs typeface="Calibri" pitchFamily="34" charset="0"/>
                        </a:rPr>
                        <a:t>zig</a:t>
                      </a:r>
                      <a:r>
                        <a:rPr lang="en-US" sz="1600" dirty="0" smtClean="0">
                          <a:latin typeface="Calibri" pitchFamily="34" charset="0"/>
                          <a:cs typeface="Calibri" pitchFamily="34" charset="0"/>
                        </a:rPr>
                        <a:t> rods were provided to maintain alignment and stability.</a:t>
                      </a:r>
                    </a:p>
                    <a:p>
                      <a:r>
                        <a:rPr lang="en-US" sz="1600" dirty="0" smtClean="0">
                          <a:latin typeface="Calibri" pitchFamily="34" charset="0"/>
                          <a:cs typeface="Calibri" pitchFamily="34" charset="0"/>
                        </a:rPr>
                        <a:t>All welded connections were inspected and found acceptable.</a:t>
                      </a:r>
                    </a:p>
                    <a:p>
                      <a:r>
                        <a:rPr lang="en-US" sz="1600" dirty="0" smtClean="0">
                          <a:latin typeface="Calibri" pitchFamily="34" charset="0"/>
                          <a:cs typeface="Calibri" pitchFamily="34" charset="0"/>
                        </a:rPr>
                        <a:t>Future works will continue to follow approved methods.</a:t>
                      </a:r>
                    </a:p>
                    <a:p>
                      <a:pPr>
                        <a:lnSpc>
                          <a:spcPct val="100000"/>
                        </a:lnSpc>
                        <a:spcBef>
                          <a:spcPts val="1215"/>
                        </a:spcBef>
                      </a:pPr>
                      <a:endParaRPr sz="1100" dirty="0" smtClean="0">
                        <a:latin typeface="Times New Roman"/>
                        <a:cs typeface="Times New Roman"/>
                      </a:endParaRPr>
                    </a:p>
                  </a:txBody>
                  <a:tcPr marL="0" marR="0" marT="34738"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11">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455519">
                <a:tc>
                  <a:txBody>
                    <a:bodyPr/>
                    <a:lstStyle/>
                    <a:p>
                      <a:pPr marL="100330" marR="803275">
                        <a:lnSpc>
                          <a:spcPct val="101499"/>
                        </a:lnSpc>
                        <a:spcBef>
                          <a:spcPts val="355"/>
                        </a:spcBef>
                      </a:pPr>
                      <a:r>
                        <a:rPr sz="1100" dirty="0">
                          <a:solidFill>
                            <a:srgbClr val="FFFFFF"/>
                          </a:solidFill>
                          <a:latin typeface="Calibri"/>
                          <a:cs typeface="Calibri"/>
                        </a:rPr>
                        <a:t>Controls </a:t>
                      </a:r>
                      <a:r>
                        <a:rPr sz="1100" spc="-25" dirty="0">
                          <a:solidFill>
                            <a:srgbClr val="FFFFFF"/>
                          </a:solidFill>
                          <a:latin typeface="Calibri"/>
                          <a:cs typeface="Calibri"/>
                        </a:rPr>
                        <a:t>In- </a:t>
                      </a:r>
                      <a:r>
                        <a:rPr sz="1100" spc="-10" dirty="0">
                          <a:solidFill>
                            <a:srgbClr val="FFFFFF"/>
                          </a:solidFill>
                          <a:latin typeface="Calibri"/>
                          <a:cs typeface="Calibri"/>
                        </a:rPr>
                        <a:t>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467846">
                <a:tc>
                  <a:txBody>
                    <a:bodyPr/>
                    <a:lstStyle/>
                    <a:p>
                      <a:pPr marL="100330" marR="537845">
                        <a:lnSpc>
                          <a:spcPct val="101600"/>
                        </a:lnSpc>
                        <a:spcBef>
                          <a:spcPts val="414"/>
                        </a:spcBef>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Compliance</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287431">
                <a:tc>
                  <a:txBody>
                    <a:bodyPr/>
                    <a:lstStyle/>
                    <a:p>
                      <a:pPr marL="100330">
                        <a:lnSpc>
                          <a:spcPct val="100000"/>
                        </a:lnSpc>
                        <a:spcBef>
                          <a:spcPts val="425"/>
                        </a:spcBef>
                      </a:pPr>
                      <a:r>
                        <a:rPr sz="1100" spc="-10" dirty="0">
                          <a:solidFill>
                            <a:srgbClr val="FFFFFF"/>
                          </a:solidFill>
                          <a:latin typeface="Calibri"/>
                          <a:cs typeface="Calibri"/>
                        </a:rPr>
                        <a:t>Improvement</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287431">
                <a:tc gridSpan="2">
                  <a:txBody>
                    <a:bodyPr/>
                    <a:lstStyle/>
                    <a:p>
                      <a:pPr marL="100330">
                        <a:lnSpc>
                          <a:spcPct val="100000"/>
                        </a:lnSpc>
                        <a:spcBef>
                          <a:spcPts val="425"/>
                        </a:spcBef>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455519">
                <a:tc>
                  <a:txBody>
                    <a:bodyPr/>
                    <a:lstStyle/>
                    <a:p>
                      <a:pPr marL="100330" marR="677545">
                        <a:lnSpc>
                          <a:spcPct val="101499"/>
                        </a:lnSpc>
                        <a:spcBef>
                          <a:spcPts val="355"/>
                        </a:spcBef>
                      </a:pPr>
                      <a:r>
                        <a:rPr sz="1100" spc="-10" dirty="0">
                          <a:solidFill>
                            <a:srgbClr val="FFFFFF"/>
                          </a:solidFill>
                          <a:latin typeface="Calibri"/>
                          <a:cs typeface="Calibri"/>
                        </a:rPr>
                        <a:t>Operating ineffectiveness</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0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503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287431">
                <a:tc>
                  <a:txBody>
                    <a:bodyPr/>
                    <a:lstStyle/>
                    <a:p>
                      <a:pPr marL="100330">
                        <a:lnSpc>
                          <a:spcPct val="100000"/>
                        </a:lnSpc>
                        <a:spcBef>
                          <a:spcPts val="4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39"/>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930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287431">
                <a:tc gridSpan="2">
                  <a:txBody>
                    <a:bodyPr/>
                    <a:lstStyle/>
                    <a:p>
                      <a:pPr marL="100330">
                        <a:lnSpc>
                          <a:spcPct val="100000"/>
                        </a:lnSpc>
                        <a:spcBef>
                          <a:spcPts val="425"/>
                        </a:spcBef>
                      </a:pPr>
                      <a:r>
                        <a:rPr sz="1100" b="1" spc="-10" dirty="0">
                          <a:solidFill>
                            <a:srgbClr val="FFFFFF"/>
                          </a:solidFill>
                          <a:latin typeface="Calibri"/>
                          <a:cs typeface="Calibri"/>
                        </a:rPr>
                        <a:t>Remediation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B w="9525">
                      <a:solidFill>
                        <a:srgbClr val="A3A000"/>
                      </a:solidFill>
                      <a:prstDash val="solid"/>
                    </a:lnB>
                  </a:tcPr>
                </a:tc>
              </a:tr>
              <a:tr h="443752">
                <a:tc rowSpan="2">
                  <a:txBody>
                    <a:bodyPr/>
                    <a:lstStyle/>
                    <a:p>
                      <a:pPr marL="100330" marR="394335">
                        <a:lnSpc>
                          <a:spcPct val="101499"/>
                        </a:lnSpc>
                        <a:spcBef>
                          <a:spcPts val="35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3978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2">
                  <a:txBody>
                    <a:bodyPr/>
                    <a:lstStyle/>
                    <a:p>
                      <a:pPr marL="150495">
                        <a:lnSpc>
                          <a:spcPct val="100000"/>
                        </a:lnSpc>
                        <a:spcBef>
                          <a:spcPts val="118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279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a:txBody>
                    <a:bodyPr/>
                    <a:lstStyle/>
                    <a:p>
                      <a:pPr>
                        <a:lnSpc>
                          <a:spcPct val="100000"/>
                        </a:lnSpc>
                        <a:spcBef>
                          <a:spcPts val="359"/>
                        </a:spcBef>
                      </a:pPr>
                      <a:r>
                        <a:rPr sz="1300" spc="-25" dirty="0">
                          <a:latin typeface="Gadugi"/>
                          <a:cs typeface="Gadugi"/>
                        </a:rPr>
                        <a:t>AC1</a:t>
                      </a:r>
                      <a:endParaRPr sz="1300">
                        <a:latin typeface="Gadugi"/>
                        <a:cs typeface="Gadugi"/>
                      </a:endParaRPr>
                    </a:p>
                  </a:txBody>
                  <a:tcPr marL="0" marR="0" marT="40340" marB="0">
                    <a:lnL w="12700">
                      <a:solidFill>
                        <a:srgbClr val="62B846"/>
                      </a:solidFill>
                      <a:prstDash val="solid"/>
                    </a:lnL>
                    <a:lnT w="9525">
                      <a:solidFill>
                        <a:srgbClr val="A3A000"/>
                      </a:solidFill>
                      <a:prstDash val="solid"/>
                    </a:lnT>
                    <a:lnB w="9525">
                      <a:solidFill>
                        <a:srgbClr val="A3A000"/>
                      </a:solidFill>
                      <a:prstDash val="solid"/>
                    </a:lnB>
                    <a:solidFill>
                      <a:srgbClr val="FFFFD6"/>
                    </a:solidFill>
                  </a:tcPr>
                </a:tc>
              </a:tr>
              <a:tr h="193862">
                <a:tc vMerge="1">
                  <a:txBody>
                    <a:bodyPr/>
                    <a:lstStyle/>
                    <a:p>
                      <a:endParaRPr/>
                    </a:p>
                  </a:txBody>
                  <a:tcPr marL="0" marR="0" marT="4508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15049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rowSpan="5">
                  <a:txBody>
                    <a:bodyPr/>
                    <a:lstStyle/>
                    <a:p>
                      <a:pPr marR="21590">
                        <a:lnSpc>
                          <a:spcPct val="100000"/>
                        </a:lnSpc>
                      </a:pPr>
                      <a:endParaRPr sz="1100">
                        <a:latin typeface="Times New Roman"/>
                        <a:cs typeface="Times New Roman"/>
                      </a:endParaRPr>
                    </a:p>
                  </a:txBody>
                  <a:tcPr marL="0" marR="0" marT="0" marB="0">
                    <a:lnL w="12700">
                      <a:solidFill>
                        <a:srgbClr val="62B846"/>
                      </a:solidFill>
                      <a:prstDash val="solid"/>
                    </a:lnL>
                    <a:lnT w="9525">
                      <a:solidFill>
                        <a:srgbClr val="A3A000"/>
                      </a:solidFill>
                      <a:prstDash val="solid"/>
                    </a:lnT>
                  </a:tcPr>
                </a:tc>
              </a:tr>
              <a:tr h="287431">
                <a:tc>
                  <a:txBody>
                    <a:bodyPr/>
                    <a:lstStyle/>
                    <a:p>
                      <a:pPr marL="100330">
                        <a:lnSpc>
                          <a:spcPct val="100000"/>
                        </a:lnSpc>
                        <a:spcBef>
                          <a:spcPts val="42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7431">
                <a:tc>
                  <a:txBody>
                    <a:bodyPr/>
                    <a:lstStyle/>
                    <a:p>
                      <a:pPr marL="100330">
                        <a:lnSpc>
                          <a:spcPct val="100000"/>
                        </a:lnSpc>
                        <a:spcBef>
                          <a:spcPts val="425"/>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7625"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464"/>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5210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467846">
                <a:tc>
                  <a:txBody>
                    <a:bodyPr/>
                    <a:lstStyle/>
                    <a:p>
                      <a:pPr marL="100330" marR="494665">
                        <a:lnSpc>
                          <a:spcPct val="101600"/>
                        </a:lnSpc>
                        <a:spcBef>
                          <a:spcPts val="40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482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12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406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r h="280707">
                <a:tc>
                  <a:txBody>
                    <a:bodyPr/>
                    <a:lstStyle/>
                    <a:p>
                      <a:pPr marL="100330">
                        <a:lnSpc>
                          <a:spcPct val="100000"/>
                        </a:lnSpc>
                        <a:spcBef>
                          <a:spcPts val="41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4650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62B846"/>
                      </a:solidFill>
                      <a:prstDash val="solid"/>
                    </a:lnR>
                    <a:lnB w="19050">
                      <a:solidFill>
                        <a:srgbClr val="E6E6E6"/>
                      </a:solidFill>
                      <a:prstDash val="solid"/>
                    </a:lnB>
                  </a:tcPr>
                </a:tc>
                <a:tc vMerge="1">
                  <a:txBody>
                    <a:bodyPr/>
                    <a:lstStyle/>
                    <a:p>
                      <a:endParaRPr/>
                    </a:p>
                  </a:txBody>
                  <a:tcPr marL="0" marR="0" marT="39370" marB="0">
                    <a:lnL w="12700">
                      <a:solidFill>
                        <a:srgbClr val="62B846"/>
                      </a:solidFill>
                      <a:prstDash val="solid"/>
                    </a:lnL>
                    <a:lnR w="12700">
                      <a:solidFill>
                        <a:srgbClr val="62B846"/>
                      </a:solidFill>
                      <a:prstDash val="solid"/>
                    </a:lnR>
                    <a:lnT w="12700">
                      <a:solidFill>
                        <a:srgbClr val="62B846"/>
                      </a:solidFill>
                      <a:prstDash val="solid"/>
                    </a:lnT>
                    <a:lnB w="19050">
                      <a:solidFill>
                        <a:srgbClr val="E6E6E6"/>
                      </a:solidFill>
                      <a:prstDash val="solid"/>
                    </a:lnB>
                  </a:tcPr>
                </a:tc>
                <a:tc vMerge="1">
                  <a:txBody>
                    <a:bodyPr/>
                    <a:lstStyle/>
                    <a:p>
                      <a:endParaRPr/>
                    </a:p>
                  </a:txBody>
                  <a:tcPr marL="0" marR="0" marT="0" marB="0">
                    <a:lnL w="12700">
                      <a:solidFill>
                        <a:srgbClr val="62B846"/>
                      </a:solidFill>
                      <a:prstDash val="solid"/>
                    </a:lnL>
                    <a:lnT w="9525">
                      <a:solidFill>
                        <a:srgbClr val="A3A000"/>
                      </a:solidFill>
                      <a:prstDash val="solid"/>
                    </a:lnT>
                  </a:tcPr>
                </a:tc>
              </a:tr>
            </a:tbl>
          </a:graphicData>
        </a:graphic>
      </p:graphicFrame>
    </p:spTree>
    <p:extLst>
      <p:ext uri="{BB962C8B-B14F-4D97-AF65-F5344CB8AC3E}">
        <p14:creationId xmlns:p14="http://schemas.microsoft.com/office/powerpoint/2010/main" val="3864536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BEB973-C059-E71F-EB8D-73363FD10036}"/>
              </a:ext>
            </a:extLst>
          </p:cNvPr>
          <p:cNvSpPr txBox="1">
            <a:spLocks/>
          </p:cNvSpPr>
          <p:nvPr/>
        </p:nvSpPr>
        <p:spPr>
          <a:xfrm>
            <a:off x="603647" y="4288950"/>
            <a:ext cx="6871855" cy="634789"/>
          </a:xfrm>
          <a:prstGeom prst="rect">
            <a:avLst/>
          </a:prstGeom>
        </p:spPr>
        <p:txBody>
          <a:bodyPr vert="horz" wrap="square" lIns="0" tIns="0" rIns="0" bIns="0" rtlCol="0" anchor="ctr">
            <a:spAutoFit/>
          </a:bodyPr>
          <a:lstStyle>
            <a:defPPr>
              <a:defRPr lang="en-US"/>
            </a:defPPr>
            <a:lvl1pPr marL="0" algn="l" defTabSz="519488" rtl="0" eaLnBrk="1" latinLnBrk="0" hangingPunct="1">
              <a:defRPr sz="2045" kern="1200">
                <a:solidFill>
                  <a:schemeClr val="tx1"/>
                </a:solidFill>
                <a:latin typeface="+mn-lt"/>
                <a:ea typeface="+mn-ea"/>
                <a:cs typeface="+mn-cs"/>
              </a:defRPr>
            </a:lvl1pPr>
            <a:lvl2pPr marL="519488" algn="l" defTabSz="519488" rtl="0" eaLnBrk="1" latinLnBrk="0" hangingPunct="1">
              <a:defRPr sz="2045" kern="1200">
                <a:solidFill>
                  <a:schemeClr val="tx1"/>
                </a:solidFill>
                <a:latin typeface="+mn-lt"/>
                <a:ea typeface="+mn-ea"/>
                <a:cs typeface="+mn-cs"/>
              </a:defRPr>
            </a:lvl2pPr>
            <a:lvl3pPr marL="1038977" algn="l" defTabSz="519488" rtl="0" eaLnBrk="1" latinLnBrk="0" hangingPunct="1">
              <a:defRPr sz="2045" kern="1200">
                <a:solidFill>
                  <a:schemeClr val="tx1"/>
                </a:solidFill>
                <a:latin typeface="+mn-lt"/>
                <a:ea typeface="+mn-ea"/>
                <a:cs typeface="+mn-cs"/>
              </a:defRPr>
            </a:lvl3pPr>
            <a:lvl4pPr marL="1558465" algn="l" defTabSz="519488" rtl="0" eaLnBrk="1" latinLnBrk="0" hangingPunct="1">
              <a:defRPr sz="2045" kern="1200">
                <a:solidFill>
                  <a:schemeClr val="tx1"/>
                </a:solidFill>
                <a:latin typeface="+mn-lt"/>
                <a:ea typeface="+mn-ea"/>
                <a:cs typeface="+mn-cs"/>
              </a:defRPr>
            </a:lvl4pPr>
            <a:lvl5pPr marL="2077952" algn="l" defTabSz="519488" rtl="0" eaLnBrk="1" latinLnBrk="0" hangingPunct="1">
              <a:defRPr sz="2045" kern="1200">
                <a:solidFill>
                  <a:schemeClr val="tx1"/>
                </a:solidFill>
                <a:latin typeface="+mn-lt"/>
                <a:ea typeface="+mn-ea"/>
                <a:cs typeface="+mn-cs"/>
              </a:defRPr>
            </a:lvl5pPr>
            <a:lvl6pPr marL="2597440" algn="l" defTabSz="519488" rtl="0" eaLnBrk="1" latinLnBrk="0" hangingPunct="1">
              <a:defRPr sz="2045" kern="1200">
                <a:solidFill>
                  <a:schemeClr val="tx1"/>
                </a:solidFill>
                <a:latin typeface="+mn-lt"/>
                <a:ea typeface="+mn-ea"/>
                <a:cs typeface="+mn-cs"/>
              </a:defRPr>
            </a:lvl6pPr>
            <a:lvl7pPr marL="3116929" algn="l" defTabSz="519488" rtl="0" eaLnBrk="1" latinLnBrk="0" hangingPunct="1">
              <a:defRPr sz="2045" kern="1200">
                <a:solidFill>
                  <a:schemeClr val="tx1"/>
                </a:solidFill>
                <a:latin typeface="+mn-lt"/>
                <a:ea typeface="+mn-ea"/>
                <a:cs typeface="+mn-cs"/>
              </a:defRPr>
            </a:lvl7pPr>
            <a:lvl8pPr marL="3636417" algn="l" defTabSz="519488" rtl="0" eaLnBrk="1" latinLnBrk="0" hangingPunct="1">
              <a:defRPr sz="2045" kern="1200">
                <a:solidFill>
                  <a:schemeClr val="tx1"/>
                </a:solidFill>
                <a:latin typeface="+mn-lt"/>
                <a:ea typeface="+mn-ea"/>
                <a:cs typeface="+mn-cs"/>
              </a:defRPr>
            </a:lvl8pPr>
            <a:lvl9pPr marL="4155905" algn="l" defTabSz="519488" rtl="0" eaLnBrk="1" latinLnBrk="0" hangingPunct="1">
              <a:defRPr sz="2045" kern="1200">
                <a:solidFill>
                  <a:schemeClr val="tx1"/>
                </a:solidFill>
                <a:latin typeface="+mn-lt"/>
                <a:ea typeface="+mn-ea"/>
                <a:cs typeface="+mn-cs"/>
              </a:defRPr>
            </a:lvl9pPr>
          </a:lstStyle>
          <a:p>
            <a:pPr defTabSz="389626">
              <a:defRPr/>
            </a:pPr>
            <a:r>
              <a:rPr lang="en-US" sz="825" dirty="0">
                <a:solidFill>
                  <a:srgbClr val="FFFFFF"/>
                </a:solidFill>
                <a:latin typeface="Arial"/>
                <a:cs typeface="Arial"/>
              </a:rPr>
              <a:t>This document contains confidential and proprietary information relating to </a:t>
            </a:r>
            <a:r>
              <a:rPr lang="en-US" sz="825" dirty="0" err="1">
                <a:solidFill>
                  <a:srgbClr val="FFFFFF"/>
                </a:solidFill>
                <a:latin typeface="Arial"/>
                <a:cs typeface="Arial"/>
              </a:rPr>
              <a:t>Protiviti</a:t>
            </a:r>
            <a:r>
              <a:rPr lang="en-US" sz="825" dirty="0">
                <a:solidFill>
                  <a:srgbClr val="FFFFFF"/>
                </a:solidFill>
                <a:latin typeface="Arial"/>
                <a:cs typeface="Arial"/>
              </a:rPr>
              <a:t> India Member Private Limited and </a:t>
            </a:r>
            <a:r>
              <a:rPr lang="en-US" sz="825" dirty="0" err="1">
                <a:solidFill>
                  <a:srgbClr val="FFFFFF"/>
                </a:solidFill>
                <a:latin typeface="Arial"/>
                <a:cs typeface="Arial"/>
              </a:rPr>
              <a:t>Protiviti</a:t>
            </a:r>
            <a:r>
              <a:rPr lang="en-US" sz="825" dirty="0">
                <a:solidFill>
                  <a:srgbClr val="FFFFFF"/>
                </a:solidFill>
                <a:latin typeface="Arial"/>
                <a:cs typeface="Arial"/>
              </a:rPr>
              <a:t> Inc. The contents of this document including the information, methodologies, approach and concepts contained herein are confidential and are intended solely for the use by persons within the addressee’s organization who are designated to evaluate capability of </a:t>
            </a:r>
            <a:r>
              <a:rPr lang="en-US" sz="825" dirty="0" err="1">
                <a:solidFill>
                  <a:srgbClr val="FFFFFF"/>
                </a:solidFill>
                <a:latin typeface="Arial"/>
                <a:cs typeface="Arial"/>
              </a:rPr>
              <a:t>Protiviti</a:t>
            </a:r>
            <a:r>
              <a:rPr lang="en-US" sz="825" dirty="0">
                <a:solidFill>
                  <a:srgbClr val="FFFFFF"/>
                </a:solidFill>
                <a:latin typeface="Arial"/>
                <a:cs typeface="Arial"/>
              </a:rPr>
              <a:t> India Member Private Limited to provide services. This document should not be shared with any third party or used for any other purpose or in any inappropriate manner.</a:t>
            </a:r>
            <a:endParaRPr lang="en-US" sz="1534" dirty="0">
              <a:solidFill>
                <a:srgbClr val="FFFFFF"/>
              </a:solidFill>
            </a:endParaRPr>
          </a:p>
          <a:p>
            <a:pPr defTabSz="389626">
              <a:spcBef>
                <a:spcPct val="0"/>
              </a:spcBef>
              <a:spcAft>
                <a:spcPct val="0"/>
              </a:spcAft>
              <a:defRPr/>
            </a:pPr>
            <a:endParaRPr lang="en-US" sz="825" dirty="0">
              <a:solidFill>
                <a:srgbClr val="FFFFFF"/>
              </a:solidFill>
              <a:latin typeface="Arial"/>
              <a:cs typeface="Arial"/>
            </a:endParaRPr>
          </a:p>
        </p:txBody>
      </p:sp>
    </p:spTree>
    <p:extLst>
      <p:ext uri="{BB962C8B-B14F-4D97-AF65-F5344CB8AC3E}">
        <p14:creationId xmlns:p14="http://schemas.microsoft.com/office/powerpoint/2010/main" val="167813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BA4865-EAF6-610B-1319-3E393588EC32}"/>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xmlns="" id="{2D2A4DF4-E06C-969C-397A-A33F7024C455}"/>
              </a:ext>
            </a:extLst>
          </p:cNvPr>
          <p:cNvSpPr txBox="1">
            <a:spLocks noChangeAspect="1"/>
          </p:cNvSpPr>
          <p:nvPr/>
        </p:nvSpPr>
        <p:spPr>
          <a:xfrm>
            <a:off x="2456864" y="2530148"/>
            <a:ext cx="6411600" cy="3647152"/>
          </a:xfrm>
          <a:prstGeom prst="rect">
            <a:avLst/>
          </a:prstGeom>
          <a:solidFill>
            <a:schemeClr val="bg1"/>
          </a:solidFill>
          <a:ln>
            <a:solidFill>
              <a:srgbClr val="62B847"/>
            </a:solidFill>
          </a:ln>
        </p:spPr>
        <p:txBody>
          <a:bodyPr wrap="square" rtlCol="0">
            <a:spAutoFit/>
          </a:bodyPr>
          <a:lstStyle/>
          <a:p>
            <a:endParaRPr lang="en-US" sz="1100" dirty="0" smtClean="0"/>
          </a:p>
          <a:p>
            <a:r>
              <a:rPr lang="en-US" sz="1100" dirty="0" smtClean="0"/>
              <a:t>The </a:t>
            </a:r>
            <a:r>
              <a:rPr lang="en-US" sz="1100" dirty="0"/>
              <a:t>observed condition was </a:t>
            </a:r>
            <a:r>
              <a:rPr lang="en-US" sz="1100" b="1" dirty="0"/>
              <a:t>not a case of rework or mortar patch repair</a:t>
            </a:r>
            <a:r>
              <a:rPr lang="en-US" sz="1100" dirty="0"/>
              <a:t>. The concrete skin was removed during de-shuttering due to shuttering issues. Considering the quality implications, the column was </a:t>
            </a:r>
            <a:r>
              <a:rPr lang="en-US" sz="1100" b="1" dirty="0"/>
              <a:t>fully demolished and subsequently reconstructed</a:t>
            </a:r>
            <a:r>
              <a:rPr lang="en-US" sz="1100" dirty="0"/>
              <a:t> as per approved drawings and specifications. Hence, no repaired or defective concrete remains in the permanent structure.</a:t>
            </a:r>
            <a:endParaRPr lang="en-US" sz="1100" b="1" dirty="0" smtClean="0"/>
          </a:p>
          <a:p>
            <a:endParaRPr lang="en-US" sz="1100" b="1" dirty="0" smtClean="0"/>
          </a:p>
          <a:p>
            <a:endParaRPr lang="en-US" sz="1100" b="1" dirty="0"/>
          </a:p>
          <a:p>
            <a:endParaRPr lang="en-US" sz="1100" b="1" dirty="0"/>
          </a:p>
          <a:p>
            <a:r>
              <a:rPr lang="en-US" sz="1100" b="1" dirty="0" smtClean="0"/>
              <a:t>Corrective </a:t>
            </a:r>
            <a:r>
              <a:rPr lang="en-US" sz="1100" b="1" dirty="0"/>
              <a:t>Action Implemented:</a:t>
            </a:r>
            <a:r>
              <a:rPr lang="en-US" sz="1100" dirty="0"/>
              <a:t/>
            </a:r>
            <a:br>
              <a:rPr lang="en-US" sz="1100" dirty="0"/>
            </a:br>
            <a:r>
              <a:rPr lang="en-US" sz="1100" dirty="0"/>
              <a:t>The affected column was </a:t>
            </a:r>
            <a:r>
              <a:rPr lang="en-US" sz="1100" b="1" dirty="0"/>
              <a:t>completely demolished</a:t>
            </a:r>
            <a:r>
              <a:rPr lang="en-US" sz="1100" dirty="0"/>
              <a:t> up to pedestal level. </a:t>
            </a:r>
            <a:r>
              <a:rPr lang="en-US" sz="1100" b="1" dirty="0"/>
              <a:t>Reconstruction of the column</a:t>
            </a:r>
            <a:r>
              <a:rPr lang="en-US" sz="1100" dirty="0"/>
              <a:t> was carried out in accordance with approved drawings, specifications, and standard concreting practices, ensuring proper shuttering alignment, adequate vibration, and quality control supervision.</a:t>
            </a:r>
          </a:p>
          <a:p>
            <a:endParaRPr lang="en-US" sz="1100" dirty="0" smtClean="0"/>
          </a:p>
          <a:p>
            <a:r>
              <a:rPr lang="en-US" sz="1100" dirty="0"/>
              <a:t/>
            </a:r>
            <a:br>
              <a:rPr lang="en-US" sz="1100" dirty="0"/>
            </a:br>
            <a:r>
              <a:rPr lang="en-US" sz="1100" dirty="0"/>
              <a:t>Post-reconstruction inspection confirmed that the column is free from surface defects, honeycombing, segregation, or dimensional irregularities. The reconstructed column complies with structural and quality requirements</a:t>
            </a:r>
            <a:r>
              <a:rPr lang="en-US" sz="1100" dirty="0" smtClean="0"/>
              <a:t>.</a:t>
            </a:r>
          </a:p>
          <a:p>
            <a:endParaRPr lang="en-US" sz="1100" dirty="0"/>
          </a:p>
          <a:p>
            <a:endParaRPr lang="en-US" sz="1100" dirty="0"/>
          </a:p>
          <a:p>
            <a:endParaRPr lang="en-US" sz="1100" dirty="0"/>
          </a:p>
        </p:txBody>
      </p:sp>
      <p:sp>
        <p:nvSpPr>
          <p:cNvPr id="2" name="Title 1">
            <a:extLst>
              <a:ext uri="{FF2B5EF4-FFF2-40B4-BE49-F238E27FC236}">
                <a16:creationId xmlns:a16="http://schemas.microsoft.com/office/drawing/2014/main" xmlns="" id="{D14217B9-3BF7-3219-8631-9B7885715990}"/>
              </a:ext>
            </a:extLst>
          </p:cNvPr>
          <p:cNvSpPr>
            <a:spLocks noGrp="1"/>
          </p:cNvSpPr>
          <p:nvPr>
            <p:ph type="title"/>
          </p:nvPr>
        </p:nvSpPr>
        <p:spPr>
          <a:xfrm>
            <a:off x="275537" y="62677"/>
            <a:ext cx="6722076" cy="633260"/>
          </a:xfrm>
        </p:spPr>
        <p:txBody>
          <a:bodyPr/>
          <a:lstStyle/>
          <a:p>
            <a:pPr marL="273050" indent="-273050"/>
            <a:r>
              <a:rPr lang="en-US" sz="2000" b="1" cap="none" dirty="0">
                <a:solidFill>
                  <a:srgbClr val="000000"/>
                </a:solidFill>
                <a:latin typeface="+mj-lt"/>
                <a:ea typeface="Calibri"/>
                <a:cs typeface="Calibri"/>
              </a:rPr>
              <a:t>5.1 Improvement in Quality Documentation (1/3)</a:t>
            </a:r>
            <a:endParaRPr lang="en-IN" sz="2000" b="1" cap="none" dirty="0">
              <a:solidFill>
                <a:srgbClr val="000000"/>
              </a:solidFill>
              <a:latin typeface="+mj-lt"/>
              <a:ea typeface="Calibri"/>
              <a:cs typeface="Calibri"/>
            </a:endParaRPr>
          </a:p>
        </p:txBody>
      </p:sp>
      <p:sp>
        <p:nvSpPr>
          <p:cNvPr id="3" name="Slide Number Placeholder 2">
            <a:extLst>
              <a:ext uri="{FF2B5EF4-FFF2-40B4-BE49-F238E27FC236}">
                <a16:creationId xmlns:a16="http://schemas.microsoft.com/office/drawing/2014/main" xmlns="" id="{BF181C40-DFA6-1B53-2A77-3596BE037BDE}"/>
              </a:ext>
            </a:extLst>
          </p:cNvPr>
          <p:cNvSpPr>
            <a:spLocks noGrp="1"/>
          </p:cNvSpPr>
          <p:nvPr>
            <p:ph type="sldNum" sz="quarter" idx="11"/>
          </p:nvPr>
        </p:nvSpPr>
        <p:spPr>
          <a:xfrm>
            <a:off x="-768350" y="6483401"/>
            <a:ext cx="141064" cy="153888"/>
          </a:xfrm>
        </p:spPr>
        <p:txBody>
          <a:bodyPr/>
          <a:lstStyle/>
          <a:p>
            <a:fld id="{1C026648-BCB3-47E3-8128-611D1202DC8A}" type="slidenum">
              <a:rPr lang="en-US" smtClean="0"/>
              <a:pPr/>
              <a:t>3</a:t>
            </a:fld>
            <a:endParaRPr lang="en-US" dirty="0"/>
          </a:p>
        </p:txBody>
      </p:sp>
      <p:cxnSp>
        <p:nvCxnSpPr>
          <p:cNvPr id="14" name="Straight Connector 13">
            <a:extLst>
              <a:ext uri="{FF2B5EF4-FFF2-40B4-BE49-F238E27FC236}">
                <a16:creationId xmlns:a16="http://schemas.microsoft.com/office/drawing/2014/main" xmlns="" id="{3EE30CB9-BE2F-3D1F-1FC0-83616B9D9D31}"/>
              </a:ext>
            </a:extLst>
          </p:cNvPr>
          <p:cNvCxnSpPr/>
          <p:nvPr/>
        </p:nvCxnSpPr>
        <p:spPr>
          <a:xfrm>
            <a:off x="275539" y="567998"/>
            <a:ext cx="8592925" cy="0"/>
          </a:xfrm>
          <a:prstGeom prst="line">
            <a:avLst/>
          </a:prstGeom>
          <a:ln>
            <a:solidFill>
              <a:srgbClr val="0F6AB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488F2A62-5E66-EE9E-C2B7-39D028BCFE95}"/>
              </a:ext>
            </a:extLst>
          </p:cNvPr>
          <p:cNvGrpSpPr/>
          <p:nvPr/>
        </p:nvGrpSpPr>
        <p:grpSpPr>
          <a:xfrm>
            <a:off x="6821832" y="110879"/>
            <a:ext cx="2046630" cy="369088"/>
            <a:chOff x="6435726" y="38102"/>
            <a:chExt cx="2046630" cy="477357"/>
          </a:xfrm>
        </p:grpSpPr>
        <p:graphicFrame>
          <p:nvGraphicFramePr>
            <p:cNvPr id="6" name="Diagram 5">
              <a:extLst>
                <a:ext uri="{FF2B5EF4-FFF2-40B4-BE49-F238E27FC236}">
                  <a16:creationId xmlns:a16="http://schemas.microsoft.com/office/drawing/2014/main" xmlns="" id="{C733BF26-B277-79ED-8009-F668C1ECE032}"/>
                </a:ext>
              </a:extLst>
            </p:cNvPr>
            <p:cNvGraphicFramePr/>
            <p:nvPr/>
          </p:nvGraphicFramePr>
          <p:xfrm>
            <a:off x="6435726" y="38102"/>
            <a:ext cx="2046630" cy="22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FF18FD4-5030-16A9-2D70-9520E79809E9}"/>
                </a:ext>
              </a:extLst>
            </p:cNvPr>
            <p:cNvSpPr/>
            <p:nvPr/>
          </p:nvSpPr>
          <p:spPr>
            <a:xfrm>
              <a:off x="6616699" y="324360"/>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Webdings" panose="05030102010509060703" pitchFamily="18" charset="2"/>
                </a:rPr>
                <a:t>a</a:t>
              </a:r>
            </a:p>
          </p:txBody>
        </p:sp>
        <p:sp>
          <p:nvSpPr>
            <p:cNvPr id="11" name="Oval 10">
              <a:extLst>
                <a:ext uri="{FF2B5EF4-FFF2-40B4-BE49-F238E27FC236}">
                  <a16:creationId xmlns:a16="http://schemas.microsoft.com/office/drawing/2014/main" xmlns="" id="{76E2A666-5238-DAAE-0F5D-9A215ACBB02F}"/>
                </a:ext>
              </a:extLst>
            </p:cNvPr>
            <p:cNvSpPr/>
            <p:nvPr/>
          </p:nvSpPr>
          <p:spPr>
            <a:xfrm>
              <a:off x="7293940" y="318711"/>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45A1C4D2-4272-FDF6-7D34-99CA2B616504}"/>
                </a:ext>
              </a:extLst>
            </p:cNvPr>
            <p:cNvSpPr/>
            <p:nvPr/>
          </p:nvSpPr>
          <p:spPr>
            <a:xfrm>
              <a:off x="8032128" y="326857"/>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graphicFrame>
        <p:nvGraphicFramePr>
          <p:cNvPr id="16" name="Google Shape;127;p9">
            <a:extLst>
              <a:ext uri="{FF2B5EF4-FFF2-40B4-BE49-F238E27FC236}">
                <a16:creationId xmlns:a16="http://schemas.microsoft.com/office/drawing/2014/main" xmlns="" id="{AF0F38F0-EF66-EEEB-CBEB-599B0BC2C999}"/>
              </a:ext>
            </a:extLst>
          </p:cNvPr>
          <p:cNvGraphicFramePr/>
          <p:nvPr/>
        </p:nvGraphicFramePr>
        <p:xfrm>
          <a:off x="285698" y="652205"/>
          <a:ext cx="2066216" cy="5634000"/>
        </p:xfrm>
        <a:graphic>
          <a:graphicData uri="http://schemas.openxmlformats.org/drawingml/2006/table">
            <a:tbl>
              <a:tblPr>
                <a:tableStyleId>{775DCB02-9BB8-47FD-8907-85C794F793BA}</a:tableStyleId>
              </a:tblPr>
              <a:tblGrid>
                <a:gridCol w="1639808">
                  <a:extLst>
                    <a:ext uri="{9D8B030D-6E8A-4147-A177-3AD203B41FA5}">
                      <a16:colId xmlns:a16="http://schemas.microsoft.com/office/drawing/2014/main" xmlns="" val="20000"/>
                    </a:ext>
                  </a:extLst>
                </a:gridCol>
                <a:gridCol w="426408">
                  <a:extLst>
                    <a:ext uri="{9D8B030D-6E8A-4147-A177-3AD203B41FA5}">
                      <a16:colId xmlns:a16="http://schemas.microsoft.com/office/drawing/2014/main" xmlns="" val="20001"/>
                    </a:ext>
                  </a:extLst>
                </a:gridCol>
              </a:tblGrid>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Risk Implication</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04"/>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Financial Loss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5"/>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Controls In-effectiveness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6"/>
                  </a:ext>
                </a:extLst>
              </a:tr>
              <a:tr h="481790">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Regulatory non – Compliance</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7"/>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Incorrect reporting</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8"/>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Improvement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9"/>
                  </a:ext>
                </a:extLst>
              </a:tr>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Root Cause</a:t>
                      </a: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0"/>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Design deficiency</a:t>
                      </a:r>
                      <a:endPar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1"/>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Operating ineffectiveness</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2"/>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System deficiency</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3"/>
                  </a:ext>
                </a:extLst>
              </a:tr>
              <a:tr h="296491">
                <a:tc gridSpan="2">
                  <a:txBody>
                    <a:bodyPr/>
                    <a:lstStyle/>
                    <a:p>
                      <a:pPr marL="0" marR="0" lvl="0" indent="0" algn="l" rtl="0">
                        <a:spcBef>
                          <a:spcPts val="0"/>
                        </a:spcBef>
                        <a:spcAft>
                          <a:spcPts val="0"/>
                        </a:spcAft>
                        <a:buNone/>
                      </a:pPr>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Remediation </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4"/>
                  </a:ext>
                </a:extLst>
              </a:tr>
              <a:tr h="469673">
                <a:tc>
                  <a:txBody>
                    <a:bodyPr/>
                    <a:lstStyle/>
                    <a:p>
                      <a:pPr marL="0" marR="0" lvl="0" indent="0" algn="l" rtl="0">
                        <a:lnSpc>
                          <a:spcPct val="100000"/>
                        </a:lnSpc>
                        <a:spcBef>
                          <a:spcPts val="0"/>
                        </a:spcBef>
                        <a:spcAft>
                          <a:spcPts val="0"/>
                        </a:spcAft>
                        <a:buClr>
                          <a:schemeClr val="lt1"/>
                        </a:buClr>
                        <a:buSzPts val="1000"/>
                        <a:buFont typeface="Verdana"/>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Formation of SOP / Policy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5"/>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Process Design</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6"/>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Staff Training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rPr>
                        <a:t>a</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7"/>
                  </a:ext>
                </a:extLst>
              </a:tr>
              <a:tr h="481790">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Defining Role and Responsibility</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8"/>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Automate control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9"/>
                  </a:ext>
                </a:extLst>
              </a:tr>
            </a:tbl>
          </a:graphicData>
        </a:graphic>
      </p:graphicFrame>
      <p:pic>
        <p:nvPicPr>
          <p:cNvPr id="1026"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781425" y="638175"/>
            <a:ext cx="27813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545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5513" y="303483"/>
            <a:ext cx="6568209" cy="318247"/>
          </a:xfrm>
          <a:prstGeom prst="rect">
            <a:avLst/>
          </a:prstGeom>
        </p:spPr>
        <p:txBody>
          <a:bodyPr vert="horz" wrap="square" lIns="0" tIns="10827" rIns="0" bIns="0" rtlCol="0">
            <a:spAutoFit/>
          </a:bodyPr>
          <a:lstStyle/>
          <a:p>
            <a:pPr marL="11397">
              <a:spcBef>
                <a:spcPts val="85"/>
              </a:spcBef>
            </a:pPr>
            <a:r>
              <a:rPr sz="2000" b="1" dirty="0">
                <a:latin typeface="Arial"/>
                <a:cs typeface="Arial"/>
              </a:rPr>
              <a:t>4.2</a:t>
            </a:r>
            <a:r>
              <a:rPr sz="2000" b="1" spc="-72" dirty="0">
                <a:latin typeface="Arial"/>
                <a:cs typeface="Arial"/>
              </a:rPr>
              <a:t> </a:t>
            </a:r>
            <a:r>
              <a:rPr sz="2000" b="1" dirty="0">
                <a:latin typeface="Arial"/>
                <a:cs typeface="Arial"/>
              </a:rPr>
              <a:t>Strengthen</a:t>
            </a:r>
            <a:r>
              <a:rPr sz="2000" b="1" spc="-63" dirty="0">
                <a:latin typeface="Arial"/>
                <a:cs typeface="Arial"/>
              </a:rPr>
              <a:t> </a:t>
            </a:r>
            <a:r>
              <a:rPr sz="2000" b="1" dirty="0">
                <a:latin typeface="Arial"/>
                <a:cs typeface="Arial"/>
              </a:rPr>
              <a:t>Instrument</a:t>
            </a:r>
            <a:r>
              <a:rPr sz="2000" b="1" spc="-67" dirty="0">
                <a:latin typeface="Arial"/>
                <a:cs typeface="Arial"/>
              </a:rPr>
              <a:t> </a:t>
            </a:r>
            <a:r>
              <a:rPr sz="2000" b="1" spc="-9" dirty="0">
                <a:latin typeface="Arial"/>
                <a:cs typeface="Arial"/>
              </a:rPr>
              <a:t>Maintenance</a:t>
            </a:r>
            <a:r>
              <a:rPr sz="2000" b="1" spc="-67" dirty="0">
                <a:latin typeface="Arial"/>
                <a:cs typeface="Arial"/>
              </a:rPr>
              <a:t> </a:t>
            </a:r>
            <a:r>
              <a:rPr sz="2000" b="1" spc="-9" dirty="0">
                <a:latin typeface="Arial"/>
                <a:cs typeface="Arial"/>
              </a:rPr>
              <a:t>Framework</a:t>
            </a:r>
            <a:r>
              <a:rPr sz="1300" b="1" spc="-9" dirty="0">
                <a:latin typeface="Arial"/>
                <a:cs typeface="Arial"/>
              </a:rPr>
              <a:t>(1/3)</a:t>
            </a:r>
            <a:endParaRPr sz="1300">
              <a:latin typeface="Arial"/>
              <a:cs typeface="Arial"/>
            </a:endParaRPr>
          </a:p>
        </p:txBody>
      </p:sp>
      <p:pic>
        <p:nvPicPr>
          <p:cNvPr id="3" name="object 3"/>
          <p:cNvPicPr/>
          <p:nvPr/>
        </p:nvPicPr>
        <p:blipFill>
          <a:blip r:embed="rId2" cstate="print"/>
          <a:stretch>
            <a:fillRect/>
          </a:stretch>
        </p:blipFill>
        <p:spPr>
          <a:xfrm>
            <a:off x="275705" y="863302"/>
            <a:ext cx="2069869" cy="5322345"/>
          </a:xfrm>
          <a:prstGeom prst="rect">
            <a:avLst/>
          </a:prstGeom>
        </p:spPr>
      </p:pic>
      <p:sp>
        <p:nvSpPr>
          <p:cNvPr id="4" name="object 4"/>
          <p:cNvSpPr txBox="1"/>
          <p:nvPr/>
        </p:nvSpPr>
        <p:spPr>
          <a:xfrm>
            <a:off x="368498" y="940592"/>
            <a:ext cx="1802245" cy="5399812"/>
          </a:xfrm>
          <a:prstGeom prst="rect">
            <a:avLst/>
          </a:prstGeom>
        </p:spPr>
        <p:txBody>
          <a:bodyPr vert="horz" wrap="square" lIns="0" tIns="0" rIns="0" bIns="0" rtlCol="0">
            <a:spAutoFit/>
          </a:bodyPr>
          <a:lstStyle/>
          <a:p>
            <a:pPr>
              <a:lnSpc>
                <a:spcPts val="1122"/>
              </a:lnSpc>
            </a:pPr>
            <a:r>
              <a:rPr sz="1200" b="1" dirty="0">
                <a:solidFill>
                  <a:srgbClr val="FFFFFF"/>
                </a:solidFill>
                <a:latin typeface="Calibri"/>
                <a:cs typeface="Calibri"/>
              </a:rPr>
              <a:t>Risk</a:t>
            </a:r>
            <a:r>
              <a:rPr sz="1200" b="1" spc="13" dirty="0">
                <a:solidFill>
                  <a:srgbClr val="FFFFFF"/>
                </a:solidFill>
                <a:latin typeface="Calibri"/>
                <a:cs typeface="Calibri"/>
              </a:rPr>
              <a:t> </a:t>
            </a:r>
            <a:r>
              <a:rPr sz="1200" b="1" spc="-9" dirty="0">
                <a:solidFill>
                  <a:srgbClr val="FFFFFF"/>
                </a:solidFill>
                <a:latin typeface="Calibri"/>
                <a:cs typeface="Calibri"/>
              </a:rPr>
              <a:t>Implication</a:t>
            </a:r>
            <a:endParaRPr sz="1200">
              <a:latin typeface="Calibri"/>
              <a:cs typeface="Calibri"/>
            </a:endParaRPr>
          </a:p>
          <a:p>
            <a:pPr>
              <a:spcBef>
                <a:spcPts val="847"/>
              </a:spcBef>
            </a:pPr>
            <a:r>
              <a:rPr sz="1200" dirty="0">
                <a:solidFill>
                  <a:srgbClr val="FFFFFF"/>
                </a:solidFill>
                <a:latin typeface="Calibri"/>
                <a:cs typeface="Calibri"/>
              </a:rPr>
              <a:t>Financial</a:t>
            </a:r>
            <a:r>
              <a:rPr sz="1200" spc="4" dirty="0">
                <a:solidFill>
                  <a:srgbClr val="FFFFFF"/>
                </a:solidFill>
                <a:latin typeface="Calibri"/>
                <a:cs typeface="Calibri"/>
              </a:rPr>
              <a:t> </a:t>
            </a:r>
            <a:r>
              <a:rPr sz="1200" spc="-18" dirty="0">
                <a:solidFill>
                  <a:srgbClr val="FFFFFF"/>
                </a:solidFill>
                <a:latin typeface="Calibri"/>
                <a:cs typeface="Calibri"/>
              </a:rPr>
              <a:t>Loss</a:t>
            </a:r>
            <a:endParaRPr sz="1200">
              <a:latin typeface="Calibri"/>
              <a:cs typeface="Calibri"/>
            </a:endParaRPr>
          </a:p>
          <a:p>
            <a:pPr>
              <a:spcBef>
                <a:spcPts val="790"/>
              </a:spcBef>
              <a:tabLst>
                <a:tab pos="1703849" algn="l"/>
              </a:tabLst>
            </a:pPr>
            <a:r>
              <a:rPr sz="1200" dirty="0">
                <a:solidFill>
                  <a:srgbClr val="FFFFFF"/>
                </a:solidFill>
                <a:latin typeface="Calibri"/>
                <a:cs typeface="Calibri"/>
              </a:rPr>
              <a:t>Controls </a:t>
            </a:r>
            <a:r>
              <a:rPr sz="1200" spc="-22" dirty="0">
                <a:solidFill>
                  <a:srgbClr val="FFFFFF"/>
                </a:solidFill>
                <a:latin typeface="Calibri"/>
                <a:cs typeface="Calibri"/>
              </a:rPr>
              <a:t>In-</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18"/>
              </a:spcBef>
            </a:pPr>
            <a:r>
              <a:rPr sz="1200" spc="-9" dirty="0">
                <a:solidFill>
                  <a:srgbClr val="FFFFFF"/>
                </a:solidFill>
                <a:latin typeface="Calibri"/>
                <a:cs typeface="Calibri"/>
              </a:rPr>
              <a:t>effectiveness</a:t>
            </a:r>
            <a:endParaRPr sz="1200">
              <a:latin typeface="Calibri"/>
              <a:cs typeface="Calibri"/>
            </a:endParaRPr>
          </a:p>
          <a:p>
            <a:pPr marR="733966">
              <a:lnSpc>
                <a:spcPct val="101499"/>
              </a:lnSpc>
              <a:spcBef>
                <a:spcPts val="758"/>
              </a:spcBef>
            </a:pPr>
            <a:r>
              <a:rPr sz="1200" dirty="0">
                <a:solidFill>
                  <a:srgbClr val="FFFFFF"/>
                </a:solidFill>
                <a:latin typeface="Calibri"/>
                <a:cs typeface="Calibri"/>
              </a:rPr>
              <a:t>Regulatory</a:t>
            </a:r>
            <a:r>
              <a:rPr sz="1200" spc="-22" dirty="0">
                <a:solidFill>
                  <a:srgbClr val="FFFFFF"/>
                </a:solidFill>
                <a:latin typeface="Calibri"/>
                <a:cs typeface="Calibri"/>
              </a:rPr>
              <a:t> </a:t>
            </a:r>
            <a:r>
              <a:rPr sz="1200" dirty="0">
                <a:solidFill>
                  <a:srgbClr val="FFFFFF"/>
                </a:solidFill>
                <a:latin typeface="Calibri"/>
                <a:cs typeface="Calibri"/>
              </a:rPr>
              <a:t>non</a:t>
            </a:r>
            <a:r>
              <a:rPr sz="1200" spc="18"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Compliance</a:t>
            </a:r>
            <a:endParaRPr sz="1200">
              <a:latin typeface="Calibri"/>
              <a:cs typeface="Calibri"/>
            </a:endParaRPr>
          </a:p>
          <a:p>
            <a:pPr>
              <a:lnSpc>
                <a:spcPts val="2252"/>
              </a:lnSpc>
              <a:spcBef>
                <a:spcPts val="193"/>
              </a:spcBef>
              <a:tabLst>
                <a:tab pos="1703849" algn="l"/>
              </a:tabLst>
            </a:pPr>
            <a:r>
              <a:rPr sz="1200" dirty="0">
                <a:solidFill>
                  <a:srgbClr val="FFFFFF"/>
                </a:solidFill>
                <a:latin typeface="Calibri"/>
                <a:cs typeface="Calibri"/>
              </a:rPr>
              <a:t>Incorrect</a:t>
            </a:r>
            <a:r>
              <a:rPr sz="1200" spc="-4" dirty="0">
                <a:solidFill>
                  <a:srgbClr val="FFFFFF"/>
                </a:solidFill>
                <a:latin typeface="Calibri"/>
                <a:cs typeface="Calibri"/>
              </a:rPr>
              <a:t> </a:t>
            </a:r>
            <a:r>
              <a:rPr sz="1200" spc="-9" dirty="0">
                <a:solidFill>
                  <a:srgbClr val="FFFFFF"/>
                </a:solidFill>
                <a:latin typeface="Calibri"/>
                <a:cs typeface="Calibri"/>
              </a:rPr>
              <a:t>reporting Improvement</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spcBef>
                <a:spcPts val="619"/>
              </a:spcBef>
            </a:pPr>
            <a:r>
              <a:rPr sz="1200" b="1" dirty="0">
                <a:solidFill>
                  <a:srgbClr val="FFFFFF"/>
                </a:solidFill>
                <a:latin typeface="Calibri"/>
                <a:cs typeface="Calibri"/>
              </a:rPr>
              <a:t>Root</a:t>
            </a:r>
            <a:r>
              <a:rPr sz="1200" b="1" spc="-4" dirty="0">
                <a:solidFill>
                  <a:srgbClr val="FFFFFF"/>
                </a:solidFill>
                <a:latin typeface="Calibri"/>
                <a:cs typeface="Calibri"/>
              </a:rPr>
              <a:t> </a:t>
            </a:r>
            <a:r>
              <a:rPr sz="1200" b="1" spc="-9" dirty="0">
                <a:solidFill>
                  <a:srgbClr val="FFFFFF"/>
                </a:solidFill>
                <a:latin typeface="Calibri"/>
                <a:cs typeface="Calibri"/>
              </a:rPr>
              <a:t>Cause</a:t>
            </a:r>
            <a:endParaRPr sz="1200">
              <a:latin typeface="Calibri"/>
              <a:cs typeface="Calibri"/>
            </a:endParaRPr>
          </a:p>
          <a:p>
            <a:pPr>
              <a:spcBef>
                <a:spcPts val="839"/>
              </a:spcBef>
            </a:pPr>
            <a:r>
              <a:rPr sz="1200" dirty="0">
                <a:solidFill>
                  <a:srgbClr val="FFFFFF"/>
                </a:solidFill>
                <a:latin typeface="Calibri"/>
                <a:cs typeface="Calibri"/>
              </a:rPr>
              <a:t>Design </a:t>
            </a:r>
            <a:r>
              <a:rPr sz="1200" spc="-9" dirty="0">
                <a:solidFill>
                  <a:srgbClr val="FFFFFF"/>
                </a:solidFill>
                <a:latin typeface="Calibri"/>
                <a:cs typeface="Calibri"/>
              </a:rPr>
              <a:t>deficiency</a:t>
            </a:r>
            <a:endParaRPr sz="1200">
              <a:latin typeface="Calibri"/>
              <a:cs typeface="Calibri"/>
            </a:endParaRPr>
          </a:p>
          <a:p>
            <a:pPr>
              <a:spcBef>
                <a:spcPts val="799"/>
              </a:spcBef>
              <a:tabLst>
                <a:tab pos="1703849" algn="l"/>
              </a:tabLst>
            </a:pPr>
            <a:r>
              <a:rPr sz="1200" spc="-9" dirty="0">
                <a:solidFill>
                  <a:srgbClr val="FFFFFF"/>
                </a:solidFill>
                <a:latin typeface="Calibri"/>
                <a:cs typeface="Calibri"/>
              </a:rPr>
              <a:t>Operating</a:t>
            </a:r>
            <a:r>
              <a:rPr sz="1200" dirty="0">
                <a:solidFill>
                  <a:srgbClr val="FFFFFF"/>
                </a:solidFill>
                <a:latin typeface="Calibri"/>
                <a:cs typeface="Calibri"/>
              </a:rPr>
              <a:t>	</a:t>
            </a:r>
            <a:r>
              <a:rPr sz="1700" spc="-67" baseline="-34188" dirty="0">
                <a:solidFill>
                  <a:srgbClr val="FFFFFF"/>
                </a:solidFill>
                <a:latin typeface="Calibri"/>
                <a:cs typeface="Calibri"/>
              </a:rPr>
              <a:t>√</a:t>
            </a:r>
            <a:endParaRPr sz="1700" baseline="-34188">
              <a:latin typeface="Calibri"/>
              <a:cs typeface="Calibri"/>
            </a:endParaRPr>
          </a:p>
          <a:p>
            <a:pPr>
              <a:spcBef>
                <a:spcPts val="22"/>
              </a:spcBef>
            </a:pPr>
            <a:r>
              <a:rPr sz="1200" spc="-9" dirty="0">
                <a:solidFill>
                  <a:srgbClr val="FFFFFF"/>
                </a:solidFill>
                <a:latin typeface="Calibri"/>
                <a:cs typeface="Calibri"/>
              </a:rPr>
              <a:t>ineffectiveness</a:t>
            </a:r>
            <a:endParaRPr sz="1200">
              <a:latin typeface="Calibri"/>
              <a:cs typeface="Calibri"/>
            </a:endParaRPr>
          </a:p>
          <a:p>
            <a:pPr>
              <a:spcBef>
                <a:spcPts val="785"/>
              </a:spcBef>
            </a:pPr>
            <a:r>
              <a:rPr sz="1200" dirty="0">
                <a:solidFill>
                  <a:srgbClr val="FFFFFF"/>
                </a:solidFill>
                <a:latin typeface="Calibri"/>
                <a:cs typeface="Calibri"/>
              </a:rPr>
              <a:t>System</a:t>
            </a:r>
            <a:r>
              <a:rPr sz="1200" spc="-18" dirty="0">
                <a:solidFill>
                  <a:srgbClr val="FFFFFF"/>
                </a:solidFill>
                <a:latin typeface="Calibri"/>
                <a:cs typeface="Calibri"/>
              </a:rPr>
              <a:t> </a:t>
            </a:r>
            <a:r>
              <a:rPr sz="1200" spc="-9" dirty="0">
                <a:solidFill>
                  <a:srgbClr val="FFFFFF"/>
                </a:solidFill>
                <a:latin typeface="Calibri"/>
                <a:cs typeface="Calibri"/>
              </a:rPr>
              <a:t>deficiency</a:t>
            </a:r>
            <a:endParaRPr sz="1200">
              <a:latin typeface="Calibri"/>
              <a:cs typeface="Calibri"/>
            </a:endParaRPr>
          </a:p>
          <a:p>
            <a:pPr>
              <a:spcBef>
                <a:spcPts val="839"/>
              </a:spcBef>
            </a:pPr>
            <a:r>
              <a:rPr sz="1200" b="1" spc="-9" dirty="0">
                <a:solidFill>
                  <a:srgbClr val="FFFFFF"/>
                </a:solidFill>
                <a:latin typeface="Calibri"/>
                <a:cs typeface="Calibri"/>
              </a:rPr>
              <a:t>Remediation</a:t>
            </a:r>
            <a:endParaRPr sz="1200">
              <a:latin typeface="Calibri"/>
              <a:cs typeface="Calibri"/>
            </a:endParaRPr>
          </a:p>
          <a:p>
            <a:pPr marR="605180">
              <a:lnSpc>
                <a:spcPct val="101499"/>
              </a:lnSpc>
              <a:spcBef>
                <a:spcPts val="767"/>
              </a:spcBef>
            </a:pPr>
            <a:r>
              <a:rPr sz="1200" dirty="0">
                <a:solidFill>
                  <a:srgbClr val="FFFFFF"/>
                </a:solidFill>
                <a:latin typeface="Calibri"/>
                <a:cs typeface="Calibri"/>
              </a:rPr>
              <a:t>Formation</a:t>
            </a:r>
            <a:r>
              <a:rPr sz="1200" spc="18" dirty="0">
                <a:solidFill>
                  <a:srgbClr val="FFFFFF"/>
                </a:solidFill>
                <a:latin typeface="Calibri"/>
                <a:cs typeface="Calibri"/>
              </a:rPr>
              <a:t> </a:t>
            </a:r>
            <a:r>
              <a:rPr sz="1200" dirty="0">
                <a:solidFill>
                  <a:srgbClr val="FFFFFF"/>
                </a:solidFill>
                <a:latin typeface="Calibri"/>
                <a:cs typeface="Calibri"/>
              </a:rPr>
              <a:t>of</a:t>
            </a:r>
            <a:r>
              <a:rPr sz="1200" spc="22" dirty="0">
                <a:solidFill>
                  <a:srgbClr val="FFFFFF"/>
                </a:solidFill>
                <a:latin typeface="Calibri"/>
                <a:cs typeface="Calibri"/>
              </a:rPr>
              <a:t> </a:t>
            </a:r>
            <a:r>
              <a:rPr sz="1200" dirty="0">
                <a:solidFill>
                  <a:srgbClr val="FFFFFF"/>
                </a:solidFill>
                <a:latin typeface="Calibri"/>
                <a:cs typeface="Calibri"/>
              </a:rPr>
              <a:t>SOP</a:t>
            </a:r>
            <a:r>
              <a:rPr sz="1200" spc="9" dirty="0">
                <a:solidFill>
                  <a:srgbClr val="FFFFFF"/>
                </a:solidFill>
                <a:latin typeface="Calibri"/>
                <a:cs typeface="Calibri"/>
              </a:rPr>
              <a:t> </a:t>
            </a:r>
            <a:r>
              <a:rPr sz="1200" spc="-45" dirty="0">
                <a:solidFill>
                  <a:srgbClr val="FFFFFF"/>
                </a:solidFill>
                <a:latin typeface="Calibri"/>
                <a:cs typeface="Calibri"/>
              </a:rPr>
              <a:t>/ </a:t>
            </a:r>
            <a:r>
              <a:rPr sz="1200" spc="-9" dirty="0">
                <a:solidFill>
                  <a:srgbClr val="FFFFFF"/>
                </a:solidFill>
                <a:latin typeface="Calibri"/>
                <a:cs typeface="Calibri"/>
              </a:rPr>
              <a:t>Policy</a:t>
            </a:r>
            <a:endParaRPr sz="1200">
              <a:latin typeface="Calibri"/>
              <a:cs typeface="Calibri"/>
            </a:endParaRPr>
          </a:p>
          <a:p>
            <a:pPr>
              <a:spcBef>
                <a:spcPts val="785"/>
              </a:spcBef>
            </a:pPr>
            <a:r>
              <a:rPr sz="1200" dirty="0">
                <a:solidFill>
                  <a:srgbClr val="FFFFFF"/>
                </a:solidFill>
                <a:latin typeface="Calibri"/>
                <a:cs typeface="Calibri"/>
              </a:rPr>
              <a:t>Process</a:t>
            </a:r>
            <a:r>
              <a:rPr sz="1200" spc="22" dirty="0">
                <a:solidFill>
                  <a:srgbClr val="FFFFFF"/>
                </a:solidFill>
                <a:latin typeface="Calibri"/>
                <a:cs typeface="Calibri"/>
              </a:rPr>
              <a:t> </a:t>
            </a:r>
            <a:r>
              <a:rPr sz="1200" spc="-9" dirty="0">
                <a:solidFill>
                  <a:srgbClr val="FFFFFF"/>
                </a:solidFill>
                <a:latin typeface="Calibri"/>
                <a:cs typeface="Calibri"/>
              </a:rPr>
              <a:t>Design</a:t>
            </a:r>
            <a:endParaRPr sz="1200">
              <a:latin typeface="Calibri"/>
              <a:cs typeface="Calibri"/>
            </a:endParaRPr>
          </a:p>
          <a:p>
            <a:pPr>
              <a:spcBef>
                <a:spcPts val="847"/>
              </a:spcBef>
              <a:tabLst>
                <a:tab pos="1703849" algn="l"/>
              </a:tabLst>
            </a:pPr>
            <a:r>
              <a:rPr sz="1200" dirty="0">
                <a:solidFill>
                  <a:srgbClr val="FFFFFF"/>
                </a:solidFill>
                <a:latin typeface="Calibri"/>
                <a:cs typeface="Calibri"/>
              </a:rPr>
              <a:t>Staff</a:t>
            </a:r>
            <a:r>
              <a:rPr sz="1200" spc="-40" dirty="0">
                <a:solidFill>
                  <a:srgbClr val="FFFFFF"/>
                </a:solidFill>
                <a:latin typeface="Calibri"/>
                <a:cs typeface="Calibri"/>
              </a:rPr>
              <a:t> </a:t>
            </a:r>
            <a:r>
              <a:rPr sz="1200" spc="-9" dirty="0">
                <a:solidFill>
                  <a:srgbClr val="FFFFFF"/>
                </a:solidFill>
                <a:latin typeface="Calibri"/>
                <a:cs typeface="Calibri"/>
              </a:rPr>
              <a:t>Training</a:t>
            </a:r>
            <a:r>
              <a:rPr sz="1200" dirty="0">
                <a:solidFill>
                  <a:srgbClr val="FFFFFF"/>
                </a:solidFill>
                <a:latin typeface="Calibri"/>
                <a:cs typeface="Calibri"/>
              </a:rPr>
              <a:t>	</a:t>
            </a:r>
            <a:r>
              <a:rPr sz="1200" spc="-45" dirty="0">
                <a:solidFill>
                  <a:srgbClr val="FFFFFF"/>
                </a:solidFill>
                <a:latin typeface="Calibri"/>
                <a:cs typeface="Calibri"/>
              </a:rPr>
              <a:t>√</a:t>
            </a:r>
            <a:endParaRPr sz="1200">
              <a:latin typeface="Calibri"/>
              <a:cs typeface="Calibri"/>
            </a:endParaRPr>
          </a:p>
          <a:p>
            <a:pPr>
              <a:lnSpc>
                <a:spcPct val="101499"/>
              </a:lnSpc>
              <a:spcBef>
                <a:spcPts val="812"/>
              </a:spcBef>
              <a:tabLst>
                <a:tab pos="1703849" algn="l"/>
              </a:tabLst>
            </a:pPr>
            <a:r>
              <a:rPr sz="1200" dirty="0">
                <a:solidFill>
                  <a:srgbClr val="FFFFFF"/>
                </a:solidFill>
                <a:latin typeface="Calibri"/>
                <a:cs typeface="Calibri"/>
              </a:rPr>
              <a:t>Defining</a:t>
            </a:r>
            <a:r>
              <a:rPr sz="1200" spc="-13" dirty="0">
                <a:solidFill>
                  <a:srgbClr val="FFFFFF"/>
                </a:solidFill>
                <a:latin typeface="Calibri"/>
                <a:cs typeface="Calibri"/>
              </a:rPr>
              <a:t> </a:t>
            </a:r>
            <a:r>
              <a:rPr sz="1200" dirty="0">
                <a:solidFill>
                  <a:srgbClr val="FFFFFF"/>
                </a:solidFill>
                <a:latin typeface="Calibri"/>
                <a:cs typeface="Calibri"/>
              </a:rPr>
              <a:t>Role</a:t>
            </a:r>
            <a:r>
              <a:rPr sz="1200" spc="13" dirty="0">
                <a:solidFill>
                  <a:srgbClr val="FFFFFF"/>
                </a:solidFill>
                <a:latin typeface="Calibri"/>
                <a:cs typeface="Calibri"/>
              </a:rPr>
              <a:t> </a:t>
            </a:r>
            <a:r>
              <a:rPr sz="1200" spc="-22" dirty="0">
                <a:solidFill>
                  <a:srgbClr val="FFFFFF"/>
                </a:solidFill>
                <a:latin typeface="Calibri"/>
                <a:cs typeface="Calibri"/>
              </a:rPr>
              <a:t>and</a:t>
            </a:r>
            <a:r>
              <a:rPr sz="1200" dirty="0">
                <a:solidFill>
                  <a:srgbClr val="FFFFFF"/>
                </a:solidFill>
                <a:latin typeface="Calibri"/>
                <a:cs typeface="Calibri"/>
              </a:rPr>
              <a:t>	</a:t>
            </a:r>
            <a:r>
              <a:rPr sz="1700" spc="-67" baseline="-34188" dirty="0">
                <a:solidFill>
                  <a:srgbClr val="FFFFFF"/>
                </a:solidFill>
                <a:latin typeface="Calibri"/>
                <a:cs typeface="Calibri"/>
              </a:rPr>
              <a:t>√ </a:t>
            </a:r>
            <a:r>
              <a:rPr sz="1200" spc="-9" dirty="0">
                <a:solidFill>
                  <a:srgbClr val="FFFFFF"/>
                </a:solidFill>
                <a:latin typeface="Calibri"/>
                <a:cs typeface="Calibri"/>
              </a:rPr>
              <a:t>Responsibility</a:t>
            </a:r>
            <a:endParaRPr sz="1200">
              <a:latin typeface="Calibri"/>
              <a:cs typeface="Calibri"/>
            </a:endParaRPr>
          </a:p>
          <a:p>
            <a:pPr>
              <a:spcBef>
                <a:spcPts val="839"/>
              </a:spcBef>
            </a:pPr>
            <a:r>
              <a:rPr sz="1200" dirty="0">
                <a:solidFill>
                  <a:srgbClr val="FFFFFF"/>
                </a:solidFill>
                <a:latin typeface="Calibri"/>
                <a:cs typeface="Calibri"/>
              </a:rPr>
              <a:t>Automate</a:t>
            </a:r>
            <a:r>
              <a:rPr sz="1200" spc="4" dirty="0">
                <a:solidFill>
                  <a:srgbClr val="FFFFFF"/>
                </a:solidFill>
                <a:latin typeface="Calibri"/>
                <a:cs typeface="Calibri"/>
              </a:rPr>
              <a:t> </a:t>
            </a:r>
            <a:r>
              <a:rPr sz="1200" spc="-9" dirty="0">
                <a:solidFill>
                  <a:srgbClr val="FFFFFF"/>
                </a:solidFill>
                <a:latin typeface="Calibri"/>
                <a:cs typeface="Calibri"/>
              </a:rPr>
              <a:t>control</a:t>
            </a:r>
            <a:endParaRPr sz="1200">
              <a:latin typeface="Calibri"/>
              <a:cs typeface="Calibri"/>
            </a:endParaRPr>
          </a:p>
        </p:txBody>
      </p:sp>
      <p:sp>
        <p:nvSpPr>
          <p:cNvPr id="5" name="object 5"/>
          <p:cNvSpPr/>
          <p:nvPr/>
        </p:nvSpPr>
        <p:spPr>
          <a:xfrm>
            <a:off x="2815243" y="3745006"/>
            <a:ext cx="2459182" cy="179294"/>
          </a:xfrm>
          <a:custGeom>
            <a:avLst/>
            <a:gdLst/>
            <a:ahLst/>
            <a:cxnLst/>
            <a:rect l="l" t="t" r="r" b="b"/>
            <a:pathLst>
              <a:path w="2705100" h="203200">
                <a:moveTo>
                  <a:pt x="0" y="0"/>
                </a:moveTo>
                <a:lnTo>
                  <a:pt x="2705100" y="0"/>
                </a:lnTo>
                <a:lnTo>
                  <a:pt x="2705100" y="202691"/>
                </a:lnTo>
                <a:lnTo>
                  <a:pt x="0" y="202691"/>
                </a:lnTo>
                <a:lnTo>
                  <a:pt x="0" y="0"/>
                </a:lnTo>
                <a:close/>
              </a:path>
            </a:pathLst>
          </a:custGeom>
          <a:ln w="13716">
            <a:solidFill>
              <a:srgbClr val="000000"/>
            </a:solidFill>
          </a:ln>
        </p:spPr>
        <p:txBody>
          <a:bodyPr wrap="square" lIns="0" tIns="0" rIns="0" bIns="0" rtlCol="0"/>
          <a:lstStyle/>
          <a:p>
            <a:endParaRPr/>
          </a:p>
        </p:txBody>
      </p:sp>
      <p:sp>
        <p:nvSpPr>
          <p:cNvPr id="6" name="object 6"/>
          <p:cNvSpPr/>
          <p:nvPr/>
        </p:nvSpPr>
        <p:spPr>
          <a:xfrm>
            <a:off x="6109855" y="3751729"/>
            <a:ext cx="2068945" cy="164166"/>
          </a:xfrm>
          <a:custGeom>
            <a:avLst/>
            <a:gdLst/>
            <a:ahLst/>
            <a:cxnLst/>
            <a:rect l="l" t="t" r="r" b="b"/>
            <a:pathLst>
              <a:path w="2275840" h="186054">
                <a:moveTo>
                  <a:pt x="0" y="0"/>
                </a:moveTo>
                <a:lnTo>
                  <a:pt x="2275332" y="0"/>
                </a:lnTo>
                <a:lnTo>
                  <a:pt x="2275332" y="185928"/>
                </a:lnTo>
                <a:lnTo>
                  <a:pt x="0" y="185928"/>
                </a:lnTo>
                <a:lnTo>
                  <a:pt x="0" y="0"/>
                </a:lnTo>
                <a:close/>
              </a:path>
            </a:pathLst>
          </a:custGeom>
          <a:ln w="13716">
            <a:solidFill>
              <a:srgbClr val="000000"/>
            </a:solidFill>
          </a:ln>
        </p:spPr>
        <p:txBody>
          <a:bodyPr wrap="square" lIns="0" tIns="0" rIns="0" bIns="0" rtlCol="0"/>
          <a:lstStyle/>
          <a:p>
            <a:endParaRPr/>
          </a:p>
        </p:txBody>
      </p:sp>
      <p:sp>
        <p:nvSpPr>
          <p:cNvPr id="7" name="object 7"/>
          <p:cNvSpPr/>
          <p:nvPr/>
        </p:nvSpPr>
        <p:spPr>
          <a:xfrm>
            <a:off x="3049385" y="5957046"/>
            <a:ext cx="1884217" cy="179294"/>
          </a:xfrm>
          <a:custGeom>
            <a:avLst/>
            <a:gdLst/>
            <a:ahLst/>
            <a:cxnLst/>
            <a:rect l="l" t="t" r="r" b="b"/>
            <a:pathLst>
              <a:path w="2072639" h="203200">
                <a:moveTo>
                  <a:pt x="0" y="0"/>
                </a:moveTo>
                <a:lnTo>
                  <a:pt x="2072640" y="0"/>
                </a:lnTo>
                <a:lnTo>
                  <a:pt x="2072640" y="202692"/>
                </a:lnTo>
                <a:lnTo>
                  <a:pt x="0" y="202692"/>
                </a:lnTo>
                <a:lnTo>
                  <a:pt x="0" y="0"/>
                </a:lnTo>
                <a:close/>
              </a:path>
            </a:pathLst>
          </a:custGeom>
          <a:ln w="13716">
            <a:solidFill>
              <a:srgbClr val="000000"/>
            </a:solidFill>
          </a:ln>
        </p:spPr>
        <p:txBody>
          <a:bodyPr wrap="square" lIns="0" tIns="0" rIns="0" bIns="0" rtlCol="0"/>
          <a:lstStyle/>
          <a:p>
            <a:endParaRPr/>
          </a:p>
        </p:txBody>
      </p:sp>
      <p:sp>
        <p:nvSpPr>
          <p:cNvPr id="8" name="object 8"/>
          <p:cNvSpPr/>
          <p:nvPr/>
        </p:nvSpPr>
        <p:spPr>
          <a:xfrm>
            <a:off x="5892337" y="5957046"/>
            <a:ext cx="2553855" cy="179294"/>
          </a:xfrm>
          <a:custGeom>
            <a:avLst/>
            <a:gdLst/>
            <a:ahLst/>
            <a:cxnLst/>
            <a:rect l="l" t="t" r="r" b="b"/>
            <a:pathLst>
              <a:path w="2809240" h="203200">
                <a:moveTo>
                  <a:pt x="0" y="0"/>
                </a:moveTo>
                <a:lnTo>
                  <a:pt x="2808732" y="0"/>
                </a:lnTo>
                <a:lnTo>
                  <a:pt x="2808732" y="202692"/>
                </a:lnTo>
                <a:lnTo>
                  <a:pt x="0" y="202692"/>
                </a:lnTo>
                <a:lnTo>
                  <a:pt x="0" y="0"/>
                </a:lnTo>
                <a:close/>
              </a:path>
            </a:pathLst>
          </a:custGeom>
          <a:ln w="13716">
            <a:solidFill>
              <a:srgbClr val="000000"/>
            </a:solidFill>
          </a:ln>
        </p:spPr>
        <p:txBody>
          <a:bodyPr wrap="square" lIns="0" tIns="0" rIns="0" bIns="0" rtlCol="0"/>
          <a:lstStyle/>
          <a:p>
            <a:endParaRPr/>
          </a:p>
        </p:txBody>
      </p:sp>
      <p:grpSp>
        <p:nvGrpSpPr>
          <p:cNvPr id="9" name="object 9"/>
          <p:cNvGrpSpPr/>
          <p:nvPr/>
        </p:nvGrpSpPr>
        <p:grpSpPr>
          <a:xfrm>
            <a:off x="266007" y="734210"/>
            <a:ext cx="2089727" cy="5469031"/>
            <a:chOff x="292607" y="832104"/>
            <a:chExt cx="2298700" cy="6198235"/>
          </a:xfrm>
        </p:grpSpPr>
        <p:pic>
          <p:nvPicPr>
            <p:cNvPr id="10" name="object 10"/>
            <p:cNvPicPr/>
            <p:nvPr/>
          </p:nvPicPr>
          <p:blipFill>
            <a:blip r:embed="rId3" cstate="print"/>
            <a:stretch>
              <a:fillRect/>
            </a:stretch>
          </p:blipFill>
          <p:spPr>
            <a:xfrm>
              <a:off x="292607" y="832104"/>
              <a:ext cx="2298192" cy="6198108"/>
            </a:xfrm>
            <a:prstGeom prst="rect">
              <a:avLst/>
            </a:prstGeom>
          </p:spPr>
        </p:pic>
        <p:pic>
          <p:nvPicPr>
            <p:cNvPr id="11" name="object 11"/>
            <p:cNvPicPr/>
            <p:nvPr/>
          </p:nvPicPr>
          <p:blipFill>
            <a:blip r:embed="rId4" cstate="print"/>
            <a:stretch>
              <a:fillRect/>
            </a:stretch>
          </p:blipFill>
          <p:spPr>
            <a:xfrm>
              <a:off x="315467" y="832104"/>
              <a:ext cx="2272283" cy="6198108"/>
            </a:xfrm>
            <a:prstGeom prst="rect">
              <a:avLst/>
            </a:prstGeom>
          </p:spPr>
        </p:pic>
      </p:grpSp>
      <p:graphicFrame>
        <p:nvGraphicFramePr>
          <p:cNvPr id="12" name="object 12"/>
          <p:cNvGraphicFramePr>
            <a:graphicFrameLocks noGrp="1"/>
          </p:cNvGraphicFramePr>
          <p:nvPr>
            <p:extLst>
              <p:ext uri="{D42A27DB-BD31-4B8C-83A1-F6EECF244321}">
                <p14:modId xmlns:p14="http://schemas.microsoft.com/office/powerpoint/2010/main" val="4069180603"/>
              </p:ext>
            </p:extLst>
          </p:nvPr>
        </p:nvGraphicFramePr>
        <p:xfrm>
          <a:off x="266007" y="763262"/>
          <a:ext cx="8589816" cy="5783296"/>
        </p:xfrm>
        <a:graphic>
          <a:graphicData uri="http://schemas.openxmlformats.org/drawingml/2006/table">
            <a:tbl>
              <a:tblPr firstRow="1" bandRow="1">
                <a:tableStyleId>{2D5ABB26-0587-4C30-8999-92F81FD0307C}</a:tableStyleId>
              </a:tblPr>
              <a:tblGrid>
                <a:gridCol w="1644649"/>
                <a:gridCol w="426604"/>
                <a:gridCol w="106795"/>
                <a:gridCol w="6411768"/>
              </a:tblGrid>
              <a:tr h="287431">
                <a:tc gridSpan="2">
                  <a:txBody>
                    <a:bodyPr/>
                    <a:lstStyle/>
                    <a:p>
                      <a:pPr marL="106680">
                        <a:lnSpc>
                          <a:spcPct val="100000"/>
                        </a:lnSpc>
                        <a:spcBef>
                          <a:spcPts val="425"/>
                        </a:spcBef>
                      </a:pPr>
                      <a:r>
                        <a:rPr sz="1100" b="1" dirty="0">
                          <a:solidFill>
                            <a:srgbClr val="FFFFFF"/>
                          </a:solidFill>
                          <a:latin typeface="Calibri"/>
                          <a:cs typeface="Calibri"/>
                        </a:rPr>
                        <a:t>Risk</a:t>
                      </a:r>
                      <a:r>
                        <a:rPr sz="1100" b="1" spc="15" dirty="0">
                          <a:solidFill>
                            <a:srgbClr val="FFFFFF"/>
                          </a:solidFill>
                          <a:latin typeface="Calibri"/>
                          <a:cs typeface="Calibri"/>
                        </a:rPr>
                        <a:t> </a:t>
                      </a:r>
                      <a:r>
                        <a:rPr sz="1100" b="1" spc="-10" dirty="0">
                          <a:solidFill>
                            <a:srgbClr val="FFFFFF"/>
                          </a:solidFill>
                          <a:latin typeface="Calibri"/>
                          <a:cs typeface="Calibri"/>
                        </a:rPr>
                        <a:t>Implication</a:t>
                      </a:r>
                      <a:endParaRPr sz="1100" dirty="0">
                        <a:latin typeface="Calibri"/>
                        <a:cs typeface="Calibri"/>
                      </a:endParaRPr>
                    </a:p>
                  </a:txBody>
                  <a:tcPr marL="0" marR="0" marT="47625"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rowSpan="24">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rowSpan="24">
                  <a:txBody>
                    <a:bodyPr/>
                    <a:lstStyle/>
                    <a:p>
                      <a:pPr marL="101600">
                        <a:lnSpc>
                          <a:spcPct val="100000"/>
                        </a:lnSpc>
                        <a:spcBef>
                          <a:spcPts val="325"/>
                        </a:spcBef>
                      </a:pPr>
                      <a:r>
                        <a:rPr sz="1100" b="1" spc="-10" dirty="0">
                          <a:latin typeface="Calibri"/>
                          <a:cs typeface="Calibri"/>
                        </a:rPr>
                        <a:t>Observation:</a:t>
                      </a:r>
                      <a:endParaRPr sz="1100" dirty="0">
                        <a:latin typeface="Calibri"/>
                        <a:cs typeface="Calibri"/>
                      </a:endParaRPr>
                    </a:p>
                    <a:p>
                      <a:pPr marL="353060" marR="90170" indent="-251460" algn="just">
                        <a:lnSpc>
                          <a:spcPct val="100800"/>
                        </a:lnSpc>
                      </a:pPr>
                      <a:r>
                        <a:rPr sz="1100" b="1" dirty="0">
                          <a:latin typeface="Calibri"/>
                          <a:cs typeface="Calibri"/>
                        </a:rPr>
                        <a:t>a.</a:t>
                      </a:r>
                      <a:r>
                        <a:rPr sz="1100" b="1" spc="245" dirty="0">
                          <a:latin typeface="Calibri"/>
                          <a:cs typeface="Calibri"/>
                        </a:rPr>
                        <a:t>  </a:t>
                      </a:r>
                      <a:r>
                        <a:rPr sz="1100" b="1" u="sng" dirty="0">
                          <a:uFill>
                            <a:solidFill>
                              <a:srgbClr val="000000"/>
                            </a:solidFill>
                          </a:uFill>
                          <a:latin typeface="Calibri"/>
                          <a:cs typeface="Calibri"/>
                        </a:rPr>
                        <a:t>Un-calibrated</a:t>
                      </a:r>
                      <a:r>
                        <a:rPr sz="1100" b="1" u="sng" spc="160" dirty="0">
                          <a:uFill>
                            <a:solidFill>
                              <a:srgbClr val="000000"/>
                            </a:solidFill>
                          </a:uFill>
                          <a:latin typeface="Calibri"/>
                          <a:cs typeface="Calibri"/>
                        </a:rPr>
                        <a:t> </a:t>
                      </a:r>
                      <a:r>
                        <a:rPr sz="1100" b="1" u="sng" dirty="0">
                          <a:uFill>
                            <a:solidFill>
                              <a:srgbClr val="000000"/>
                            </a:solidFill>
                          </a:uFill>
                          <a:latin typeface="Calibri"/>
                          <a:cs typeface="Calibri"/>
                        </a:rPr>
                        <a:t>equipment</a:t>
                      </a:r>
                      <a:r>
                        <a:rPr sz="1100" dirty="0">
                          <a:latin typeface="Calibri"/>
                          <a:cs typeface="Calibri"/>
                        </a:rPr>
                        <a:t>:</a:t>
                      </a:r>
                      <a:r>
                        <a:rPr sz="1100" spc="175" dirty="0">
                          <a:latin typeface="Calibri"/>
                          <a:cs typeface="Calibri"/>
                        </a:rPr>
                        <a:t> </a:t>
                      </a:r>
                      <a:r>
                        <a:rPr sz="1100" dirty="0">
                          <a:latin typeface="Calibri"/>
                          <a:cs typeface="Calibri"/>
                        </a:rPr>
                        <a:t>During</a:t>
                      </a:r>
                      <a:r>
                        <a:rPr sz="1100" spc="170" dirty="0">
                          <a:latin typeface="Calibri"/>
                          <a:cs typeface="Calibri"/>
                        </a:rPr>
                        <a:t> </a:t>
                      </a:r>
                      <a:r>
                        <a:rPr sz="1100" dirty="0">
                          <a:latin typeface="Calibri"/>
                          <a:cs typeface="Calibri"/>
                        </a:rPr>
                        <a:t>the</a:t>
                      </a:r>
                      <a:r>
                        <a:rPr sz="1100" spc="175" dirty="0">
                          <a:latin typeface="Calibri"/>
                          <a:cs typeface="Calibri"/>
                        </a:rPr>
                        <a:t> </a:t>
                      </a:r>
                      <a:r>
                        <a:rPr sz="1100" dirty="0">
                          <a:latin typeface="Calibri"/>
                          <a:cs typeface="Calibri"/>
                        </a:rPr>
                        <a:t>site</a:t>
                      </a:r>
                      <a:r>
                        <a:rPr sz="1100" spc="170" dirty="0">
                          <a:latin typeface="Calibri"/>
                          <a:cs typeface="Calibri"/>
                        </a:rPr>
                        <a:t> </a:t>
                      </a:r>
                      <a:r>
                        <a:rPr sz="1100" dirty="0">
                          <a:latin typeface="Calibri"/>
                          <a:cs typeface="Calibri"/>
                        </a:rPr>
                        <a:t>visit,</a:t>
                      </a:r>
                      <a:r>
                        <a:rPr sz="1100" spc="175" dirty="0">
                          <a:latin typeface="Calibri"/>
                          <a:cs typeface="Calibri"/>
                        </a:rPr>
                        <a:t> </a:t>
                      </a:r>
                      <a:r>
                        <a:rPr sz="1100" dirty="0">
                          <a:latin typeface="Calibri"/>
                          <a:cs typeface="Calibri"/>
                        </a:rPr>
                        <a:t>it</a:t>
                      </a:r>
                      <a:r>
                        <a:rPr sz="1100" spc="185" dirty="0">
                          <a:latin typeface="Calibri"/>
                          <a:cs typeface="Calibri"/>
                        </a:rPr>
                        <a:t> </a:t>
                      </a:r>
                      <a:r>
                        <a:rPr sz="1100" dirty="0">
                          <a:latin typeface="Calibri"/>
                          <a:cs typeface="Calibri"/>
                        </a:rPr>
                        <a:t>was</a:t>
                      </a:r>
                      <a:r>
                        <a:rPr sz="1100" spc="195" dirty="0">
                          <a:latin typeface="Calibri"/>
                          <a:cs typeface="Calibri"/>
                        </a:rPr>
                        <a:t> </a:t>
                      </a:r>
                      <a:r>
                        <a:rPr sz="1100" dirty="0">
                          <a:latin typeface="Calibri"/>
                          <a:cs typeface="Calibri"/>
                        </a:rPr>
                        <a:t>observed</a:t>
                      </a:r>
                      <a:r>
                        <a:rPr sz="1100" spc="175" dirty="0">
                          <a:latin typeface="Calibri"/>
                          <a:cs typeface="Calibri"/>
                        </a:rPr>
                        <a:t> </a:t>
                      </a:r>
                      <a:r>
                        <a:rPr sz="1100" dirty="0">
                          <a:latin typeface="Calibri"/>
                          <a:cs typeface="Calibri"/>
                        </a:rPr>
                        <a:t>that</a:t>
                      </a:r>
                      <a:r>
                        <a:rPr sz="1100" spc="160" dirty="0">
                          <a:latin typeface="Calibri"/>
                          <a:cs typeface="Calibri"/>
                        </a:rPr>
                        <a:t> </a:t>
                      </a:r>
                      <a:r>
                        <a:rPr sz="1100" dirty="0">
                          <a:latin typeface="Calibri"/>
                          <a:cs typeface="Calibri"/>
                        </a:rPr>
                        <a:t>critical</a:t>
                      </a:r>
                      <a:r>
                        <a:rPr sz="1100" spc="160" dirty="0">
                          <a:latin typeface="Calibri"/>
                          <a:cs typeface="Calibri"/>
                        </a:rPr>
                        <a:t> </a:t>
                      </a:r>
                      <a:r>
                        <a:rPr sz="1100" dirty="0">
                          <a:latin typeface="Calibri"/>
                          <a:cs typeface="Calibri"/>
                        </a:rPr>
                        <a:t>testing</a:t>
                      </a:r>
                      <a:r>
                        <a:rPr sz="1100" spc="180" dirty="0">
                          <a:latin typeface="Calibri"/>
                          <a:cs typeface="Calibri"/>
                        </a:rPr>
                        <a:t> </a:t>
                      </a:r>
                      <a:r>
                        <a:rPr sz="1100" dirty="0">
                          <a:latin typeface="Calibri"/>
                          <a:cs typeface="Calibri"/>
                        </a:rPr>
                        <a:t>and</a:t>
                      </a:r>
                      <a:r>
                        <a:rPr sz="1100" spc="165" dirty="0">
                          <a:latin typeface="Calibri"/>
                          <a:cs typeface="Calibri"/>
                        </a:rPr>
                        <a:t> </a:t>
                      </a:r>
                      <a:r>
                        <a:rPr sz="1100" spc="-10" dirty="0">
                          <a:latin typeface="Calibri"/>
                          <a:cs typeface="Calibri"/>
                        </a:rPr>
                        <a:t>measurement equipment—</a:t>
                      </a:r>
                      <a:r>
                        <a:rPr sz="1100" dirty="0">
                          <a:latin typeface="Calibri"/>
                          <a:cs typeface="Calibri"/>
                        </a:rPr>
                        <a:t>such</a:t>
                      </a:r>
                      <a:r>
                        <a:rPr sz="1100" spc="60" dirty="0">
                          <a:latin typeface="Calibri"/>
                          <a:cs typeface="Calibri"/>
                        </a:rPr>
                        <a:t> </a:t>
                      </a:r>
                      <a:r>
                        <a:rPr sz="1100" dirty="0">
                          <a:latin typeface="Calibri"/>
                          <a:cs typeface="Calibri"/>
                        </a:rPr>
                        <a:t>as</a:t>
                      </a:r>
                      <a:r>
                        <a:rPr sz="1100" spc="45" dirty="0">
                          <a:latin typeface="Calibri"/>
                          <a:cs typeface="Calibri"/>
                        </a:rPr>
                        <a:t> </a:t>
                      </a:r>
                      <a:r>
                        <a:rPr sz="1100" dirty="0">
                          <a:latin typeface="Calibri"/>
                          <a:cs typeface="Calibri"/>
                        </a:rPr>
                        <a:t>CTM,</a:t>
                      </a:r>
                      <a:r>
                        <a:rPr sz="1100" spc="45" dirty="0">
                          <a:latin typeface="Calibri"/>
                          <a:cs typeface="Calibri"/>
                        </a:rPr>
                        <a:t> </a:t>
                      </a:r>
                      <a:r>
                        <a:rPr sz="1100" dirty="0">
                          <a:latin typeface="Calibri"/>
                          <a:cs typeface="Calibri"/>
                        </a:rPr>
                        <a:t>Moisture</a:t>
                      </a:r>
                      <a:r>
                        <a:rPr sz="1100" spc="45" dirty="0">
                          <a:latin typeface="Calibri"/>
                          <a:cs typeface="Calibri"/>
                        </a:rPr>
                        <a:t> </a:t>
                      </a:r>
                      <a:r>
                        <a:rPr sz="1100" dirty="0">
                          <a:latin typeface="Calibri"/>
                          <a:cs typeface="Calibri"/>
                        </a:rPr>
                        <a:t>Meter,</a:t>
                      </a:r>
                      <a:r>
                        <a:rPr sz="1100" spc="45" dirty="0">
                          <a:latin typeface="Calibri"/>
                          <a:cs typeface="Calibri"/>
                        </a:rPr>
                        <a:t> </a:t>
                      </a:r>
                      <a:r>
                        <a:rPr sz="1100" dirty="0">
                          <a:latin typeface="Calibri"/>
                          <a:cs typeface="Calibri"/>
                        </a:rPr>
                        <a:t>Slump</a:t>
                      </a:r>
                      <a:r>
                        <a:rPr sz="1100" spc="50" dirty="0">
                          <a:latin typeface="Calibri"/>
                          <a:cs typeface="Calibri"/>
                        </a:rPr>
                        <a:t> </a:t>
                      </a:r>
                      <a:r>
                        <a:rPr sz="1100" dirty="0">
                          <a:latin typeface="Calibri"/>
                          <a:cs typeface="Calibri"/>
                        </a:rPr>
                        <a:t>Cone,</a:t>
                      </a:r>
                      <a:r>
                        <a:rPr sz="1100" spc="55" dirty="0">
                          <a:latin typeface="Calibri"/>
                          <a:cs typeface="Calibri"/>
                        </a:rPr>
                        <a:t> </a:t>
                      </a:r>
                      <a:r>
                        <a:rPr sz="1100" dirty="0">
                          <a:latin typeface="Calibri"/>
                          <a:cs typeface="Calibri"/>
                        </a:rPr>
                        <a:t>Cube</a:t>
                      </a:r>
                      <a:r>
                        <a:rPr sz="1100" spc="50" dirty="0">
                          <a:latin typeface="Calibri"/>
                          <a:cs typeface="Calibri"/>
                        </a:rPr>
                        <a:t> </a:t>
                      </a:r>
                      <a:r>
                        <a:rPr sz="1100" dirty="0">
                          <a:latin typeface="Calibri"/>
                          <a:cs typeface="Calibri"/>
                        </a:rPr>
                        <a:t>Molds,</a:t>
                      </a:r>
                      <a:r>
                        <a:rPr sz="1100" spc="45" dirty="0">
                          <a:latin typeface="Calibri"/>
                          <a:cs typeface="Calibri"/>
                        </a:rPr>
                        <a:t> </a:t>
                      </a:r>
                      <a:r>
                        <a:rPr sz="1100" dirty="0">
                          <a:latin typeface="Calibri"/>
                          <a:cs typeface="Calibri"/>
                        </a:rPr>
                        <a:t>Sieves,</a:t>
                      </a:r>
                      <a:r>
                        <a:rPr sz="1100" spc="40" dirty="0">
                          <a:latin typeface="Calibri"/>
                          <a:cs typeface="Calibri"/>
                        </a:rPr>
                        <a:t> </a:t>
                      </a:r>
                      <a:r>
                        <a:rPr sz="1100" dirty="0">
                          <a:latin typeface="Calibri"/>
                          <a:cs typeface="Calibri"/>
                        </a:rPr>
                        <a:t>Hot</a:t>
                      </a:r>
                      <a:r>
                        <a:rPr sz="1100" spc="50" dirty="0">
                          <a:latin typeface="Calibri"/>
                          <a:cs typeface="Calibri"/>
                        </a:rPr>
                        <a:t> </a:t>
                      </a:r>
                      <a:r>
                        <a:rPr sz="1100" dirty="0">
                          <a:latin typeface="Calibri"/>
                          <a:cs typeface="Calibri"/>
                        </a:rPr>
                        <a:t>Oven,</a:t>
                      </a:r>
                      <a:r>
                        <a:rPr sz="1100" spc="60" dirty="0">
                          <a:latin typeface="Calibri"/>
                          <a:cs typeface="Calibri"/>
                        </a:rPr>
                        <a:t> </a:t>
                      </a:r>
                      <a:r>
                        <a:rPr sz="1100" dirty="0">
                          <a:latin typeface="Calibri"/>
                          <a:cs typeface="Calibri"/>
                        </a:rPr>
                        <a:t>and</a:t>
                      </a:r>
                      <a:r>
                        <a:rPr sz="1100" spc="45" dirty="0">
                          <a:latin typeface="Calibri"/>
                          <a:cs typeface="Calibri"/>
                        </a:rPr>
                        <a:t> </a:t>
                      </a:r>
                      <a:r>
                        <a:rPr sz="1100" spc="-10" dirty="0">
                          <a:latin typeface="Calibri"/>
                          <a:cs typeface="Calibri"/>
                        </a:rPr>
                        <a:t>Impact/Bulk </a:t>
                      </a:r>
                      <a:r>
                        <a:rPr sz="1100" dirty="0">
                          <a:latin typeface="Calibri"/>
                          <a:cs typeface="Calibri"/>
                        </a:rPr>
                        <a:t>Density</a:t>
                      </a:r>
                      <a:r>
                        <a:rPr sz="1100" spc="180" dirty="0">
                          <a:latin typeface="Calibri"/>
                          <a:cs typeface="Calibri"/>
                        </a:rPr>
                        <a:t> </a:t>
                      </a:r>
                      <a:r>
                        <a:rPr sz="1100" dirty="0">
                          <a:latin typeface="Calibri"/>
                          <a:cs typeface="Calibri"/>
                        </a:rPr>
                        <a:t>testing</a:t>
                      </a:r>
                      <a:r>
                        <a:rPr sz="1100" spc="195" dirty="0">
                          <a:latin typeface="Calibri"/>
                          <a:cs typeface="Calibri"/>
                        </a:rPr>
                        <a:t> </a:t>
                      </a:r>
                      <a:r>
                        <a:rPr sz="1100" spc="-10" dirty="0">
                          <a:latin typeface="Calibri"/>
                          <a:cs typeface="Calibri"/>
                        </a:rPr>
                        <a:t>devices—</a:t>
                      </a:r>
                      <a:r>
                        <a:rPr sz="1100" dirty="0">
                          <a:latin typeface="Calibri"/>
                          <a:cs typeface="Calibri"/>
                        </a:rPr>
                        <a:t>were</a:t>
                      </a:r>
                      <a:r>
                        <a:rPr sz="1100" spc="200" dirty="0">
                          <a:latin typeface="Calibri"/>
                          <a:cs typeface="Calibri"/>
                        </a:rPr>
                        <a:t> </a:t>
                      </a:r>
                      <a:r>
                        <a:rPr sz="1100" dirty="0">
                          <a:latin typeface="Calibri"/>
                          <a:cs typeface="Calibri"/>
                        </a:rPr>
                        <a:t>either</a:t>
                      </a:r>
                      <a:r>
                        <a:rPr sz="1100" spc="180" dirty="0">
                          <a:latin typeface="Calibri"/>
                          <a:cs typeface="Calibri"/>
                        </a:rPr>
                        <a:t> </a:t>
                      </a:r>
                      <a:r>
                        <a:rPr sz="1100" dirty="0">
                          <a:latin typeface="Calibri"/>
                          <a:cs typeface="Calibri"/>
                        </a:rPr>
                        <a:t>uncalibrated</a:t>
                      </a:r>
                      <a:r>
                        <a:rPr sz="1100" spc="190" dirty="0">
                          <a:latin typeface="Calibri"/>
                          <a:cs typeface="Calibri"/>
                        </a:rPr>
                        <a:t> </a:t>
                      </a:r>
                      <a:r>
                        <a:rPr sz="1100" dirty="0">
                          <a:latin typeface="Calibri"/>
                          <a:cs typeface="Calibri"/>
                        </a:rPr>
                        <a:t>or</a:t>
                      </a:r>
                      <a:r>
                        <a:rPr sz="1100" spc="200" dirty="0">
                          <a:latin typeface="Calibri"/>
                          <a:cs typeface="Calibri"/>
                        </a:rPr>
                        <a:t> </a:t>
                      </a:r>
                      <a:r>
                        <a:rPr sz="1100" dirty="0">
                          <a:latin typeface="Calibri"/>
                          <a:cs typeface="Calibri"/>
                        </a:rPr>
                        <a:t>had</a:t>
                      </a:r>
                      <a:r>
                        <a:rPr sz="1100" spc="190" dirty="0">
                          <a:latin typeface="Calibri"/>
                          <a:cs typeface="Calibri"/>
                        </a:rPr>
                        <a:t> </a:t>
                      </a:r>
                      <a:r>
                        <a:rPr sz="1100" dirty="0">
                          <a:latin typeface="Calibri"/>
                          <a:cs typeface="Calibri"/>
                        </a:rPr>
                        <a:t>expired</a:t>
                      </a:r>
                      <a:r>
                        <a:rPr sz="1100" spc="185" dirty="0">
                          <a:latin typeface="Calibri"/>
                          <a:cs typeface="Calibri"/>
                        </a:rPr>
                        <a:t> </a:t>
                      </a:r>
                      <a:r>
                        <a:rPr sz="1100" dirty="0">
                          <a:latin typeface="Calibri"/>
                          <a:cs typeface="Calibri"/>
                        </a:rPr>
                        <a:t>calibration</a:t>
                      </a:r>
                      <a:r>
                        <a:rPr sz="1100" spc="204" dirty="0">
                          <a:latin typeface="Calibri"/>
                          <a:cs typeface="Calibri"/>
                        </a:rPr>
                        <a:t> </a:t>
                      </a:r>
                      <a:r>
                        <a:rPr sz="1100" dirty="0">
                          <a:latin typeface="Calibri"/>
                          <a:cs typeface="Calibri"/>
                        </a:rPr>
                        <a:t>validity.</a:t>
                      </a:r>
                      <a:r>
                        <a:rPr sz="1100" spc="195" dirty="0">
                          <a:latin typeface="Calibri"/>
                          <a:cs typeface="Calibri"/>
                        </a:rPr>
                        <a:t> </a:t>
                      </a:r>
                      <a:r>
                        <a:rPr sz="1100" dirty="0">
                          <a:latin typeface="Calibri"/>
                          <a:cs typeface="Calibri"/>
                        </a:rPr>
                        <a:t>Additionally,</a:t>
                      </a:r>
                      <a:r>
                        <a:rPr sz="1100" spc="185" dirty="0">
                          <a:latin typeface="Calibri"/>
                          <a:cs typeface="Calibri"/>
                        </a:rPr>
                        <a:t> </a:t>
                      </a:r>
                      <a:r>
                        <a:rPr sz="1100" spc="-25" dirty="0">
                          <a:latin typeface="Calibri"/>
                          <a:cs typeface="Calibri"/>
                        </a:rPr>
                        <a:t>the </a:t>
                      </a:r>
                      <a:r>
                        <a:rPr sz="1100" dirty="0">
                          <a:latin typeface="Calibri"/>
                          <a:cs typeface="Calibri"/>
                        </a:rPr>
                        <a:t>equipment</a:t>
                      </a:r>
                      <a:r>
                        <a:rPr sz="1100" spc="70" dirty="0">
                          <a:latin typeface="Calibri"/>
                          <a:cs typeface="Calibri"/>
                        </a:rPr>
                        <a:t> </a:t>
                      </a:r>
                      <a:r>
                        <a:rPr sz="1100" dirty="0">
                          <a:latin typeface="Calibri"/>
                          <a:cs typeface="Calibri"/>
                        </a:rPr>
                        <a:t>list</a:t>
                      </a:r>
                      <a:r>
                        <a:rPr sz="1100" spc="80" dirty="0">
                          <a:latin typeface="Calibri"/>
                          <a:cs typeface="Calibri"/>
                        </a:rPr>
                        <a:t> </a:t>
                      </a:r>
                      <a:r>
                        <a:rPr sz="1100" dirty="0">
                          <a:latin typeface="Calibri"/>
                          <a:cs typeface="Calibri"/>
                        </a:rPr>
                        <a:t>and</a:t>
                      </a:r>
                      <a:r>
                        <a:rPr sz="1100" spc="60" dirty="0">
                          <a:latin typeface="Calibri"/>
                          <a:cs typeface="Calibri"/>
                        </a:rPr>
                        <a:t> </a:t>
                      </a:r>
                      <a:r>
                        <a:rPr sz="1100" dirty="0">
                          <a:latin typeface="Calibri"/>
                          <a:cs typeface="Calibri"/>
                        </a:rPr>
                        <a:t>calibration</a:t>
                      </a:r>
                      <a:r>
                        <a:rPr sz="1100" spc="55" dirty="0">
                          <a:latin typeface="Calibri"/>
                          <a:cs typeface="Calibri"/>
                        </a:rPr>
                        <a:t> </a:t>
                      </a:r>
                      <a:r>
                        <a:rPr sz="1100" dirty="0">
                          <a:latin typeface="Calibri"/>
                          <a:cs typeface="Calibri"/>
                        </a:rPr>
                        <a:t>schedule</a:t>
                      </a:r>
                      <a:r>
                        <a:rPr sz="1100" spc="80" dirty="0">
                          <a:latin typeface="Calibri"/>
                          <a:cs typeface="Calibri"/>
                        </a:rPr>
                        <a:t> </a:t>
                      </a:r>
                      <a:r>
                        <a:rPr sz="1100" dirty="0">
                          <a:latin typeface="Calibri"/>
                          <a:cs typeface="Calibri"/>
                        </a:rPr>
                        <a:t>were</a:t>
                      </a:r>
                      <a:r>
                        <a:rPr sz="1100" spc="70" dirty="0">
                          <a:latin typeface="Calibri"/>
                          <a:cs typeface="Calibri"/>
                        </a:rPr>
                        <a:t> </a:t>
                      </a:r>
                      <a:r>
                        <a:rPr sz="1100" dirty="0">
                          <a:latin typeface="Calibri"/>
                          <a:cs typeface="Calibri"/>
                        </a:rPr>
                        <a:t>not</a:t>
                      </a:r>
                      <a:r>
                        <a:rPr sz="1100" spc="70" dirty="0">
                          <a:latin typeface="Calibri"/>
                          <a:cs typeface="Calibri"/>
                        </a:rPr>
                        <a:t> </a:t>
                      </a:r>
                      <a:r>
                        <a:rPr sz="1100" dirty="0">
                          <a:latin typeface="Calibri"/>
                          <a:cs typeface="Calibri"/>
                        </a:rPr>
                        <a:t>available</a:t>
                      </a:r>
                      <a:r>
                        <a:rPr sz="1100" spc="70" dirty="0">
                          <a:latin typeface="Calibri"/>
                          <a:cs typeface="Calibri"/>
                        </a:rPr>
                        <a:t> </a:t>
                      </a:r>
                      <a:r>
                        <a:rPr sz="1100" dirty="0">
                          <a:latin typeface="Calibri"/>
                          <a:cs typeface="Calibri"/>
                        </a:rPr>
                        <a:t>to</a:t>
                      </a:r>
                      <a:r>
                        <a:rPr sz="1100" spc="65" dirty="0">
                          <a:latin typeface="Calibri"/>
                          <a:cs typeface="Calibri"/>
                        </a:rPr>
                        <a:t> </a:t>
                      </a:r>
                      <a:r>
                        <a:rPr sz="1100" dirty="0">
                          <a:latin typeface="Calibri"/>
                          <a:cs typeface="Calibri"/>
                        </a:rPr>
                        <a:t>validate</a:t>
                      </a:r>
                      <a:r>
                        <a:rPr sz="1100" spc="65" dirty="0">
                          <a:latin typeface="Calibri"/>
                          <a:cs typeface="Calibri"/>
                        </a:rPr>
                        <a:t> </a:t>
                      </a:r>
                      <a:r>
                        <a:rPr sz="1100" dirty="0">
                          <a:latin typeface="Calibri"/>
                          <a:cs typeface="Calibri"/>
                        </a:rPr>
                        <a:t>the</a:t>
                      </a:r>
                      <a:r>
                        <a:rPr sz="1100" spc="70" dirty="0">
                          <a:latin typeface="Calibri"/>
                          <a:cs typeface="Calibri"/>
                        </a:rPr>
                        <a:t> </a:t>
                      </a:r>
                      <a:r>
                        <a:rPr sz="1100" dirty="0">
                          <a:latin typeface="Calibri"/>
                          <a:cs typeface="Calibri"/>
                        </a:rPr>
                        <a:t>same.</a:t>
                      </a:r>
                      <a:r>
                        <a:rPr sz="1100" spc="85" dirty="0">
                          <a:latin typeface="Calibri"/>
                          <a:cs typeface="Calibri"/>
                        </a:rPr>
                        <a:t> </a:t>
                      </a:r>
                      <a:r>
                        <a:rPr sz="1100" dirty="0">
                          <a:latin typeface="Calibri"/>
                          <a:cs typeface="Calibri"/>
                        </a:rPr>
                        <a:t>Also,</a:t>
                      </a:r>
                      <a:r>
                        <a:rPr sz="1100" spc="65" dirty="0">
                          <a:latin typeface="Calibri"/>
                          <a:cs typeface="Calibri"/>
                        </a:rPr>
                        <a:t> </a:t>
                      </a:r>
                      <a:r>
                        <a:rPr sz="1100" dirty="0">
                          <a:latin typeface="Calibri"/>
                          <a:cs typeface="Calibri"/>
                        </a:rPr>
                        <a:t>this</a:t>
                      </a:r>
                      <a:r>
                        <a:rPr sz="1100" spc="90" dirty="0">
                          <a:latin typeface="Calibri"/>
                          <a:cs typeface="Calibri"/>
                        </a:rPr>
                        <a:t> </a:t>
                      </a:r>
                      <a:r>
                        <a:rPr sz="1100" dirty="0">
                          <a:latin typeface="Calibri"/>
                          <a:cs typeface="Calibri"/>
                        </a:rPr>
                        <a:t>is</a:t>
                      </a:r>
                      <a:r>
                        <a:rPr sz="1100" spc="85" dirty="0">
                          <a:latin typeface="Calibri"/>
                          <a:cs typeface="Calibri"/>
                        </a:rPr>
                        <a:t> </a:t>
                      </a:r>
                      <a:r>
                        <a:rPr sz="1100" dirty="0">
                          <a:latin typeface="Calibri"/>
                          <a:cs typeface="Calibri"/>
                        </a:rPr>
                        <a:t>in</a:t>
                      </a:r>
                      <a:r>
                        <a:rPr sz="1100" spc="70" dirty="0">
                          <a:latin typeface="Calibri"/>
                          <a:cs typeface="Calibri"/>
                        </a:rPr>
                        <a:t> </a:t>
                      </a:r>
                      <a:r>
                        <a:rPr sz="1100" dirty="0">
                          <a:latin typeface="Calibri"/>
                          <a:cs typeface="Calibri"/>
                        </a:rPr>
                        <a:t>scope</a:t>
                      </a:r>
                      <a:r>
                        <a:rPr sz="1100" spc="70" dirty="0">
                          <a:latin typeface="Calibri"/>
                          <a:cs typeface="Calibri"/>
                        </a:rPr>
                        <a:t> </a:t>
                      </a:r>
                      <a:r>
                        <a:rPr sz="1100" spc="-25" dirty="0">
                          <a:latin typeface="Calibri"/>
                          <a:cs typeface="Calibri"/>
                        </a:rPr>
                        <a:t>of </a:t>
                      </a:r>
                      <a:r>
                        <a:rPr sz="1100" dirty="0">
                          <a:latin typeface="Calibri"/>
                          <a:cs typeface="Calibri"/>
                        </a:rPr>
                        <a:t>contract.</a:t>
                      </a:r>
                      <a:r>
                        <a:rPr sz="1100" spc="30" dirty="0">
                          <a:latin typeface="Calibri"/>
                          <a:cs typeface="Calibri"/>
                        </a:rPr>
                        <a:t> </a:t>
                      </a:r>
                      <a:r>
                        <a:rPr sz="1100" dirty="0">
                          <a:latin typeface="Calibri"/>
                          <a:cs typeface="Calibri"/>
                        </a:rPr>
                        <a:t>This</a:t>
                      </a:r>
                      <a:r>
                        <a:rPr sz="1100" spc="35" dirty="0">
                          <a:latin typeface="Calibri"/>
                          <a:cs typeface="Calibri"/>
                        </a:rPr>
                        <a:t> </a:t>
                      </a:r>
                      <a:r>
                        <a:rPr sz="1100" dirty="0">
                          <a:latin typeface="Calibri"/>
                          <a:cs typeface="Calibri"/>
                        </a:rPr>
                        <a:t>activity</a:t>
                      </a:r>
                      <a:r>
                        <a:rPr sz="1100" spc="35" dirty="0">
                          <a:latin typeface="Calibri"/>
                          <a:cs typeface="Calibri"/>
                        </a:rPr>
                        <a:t> </a:t>
                      </a:r>
                      <a:r>
                        <a:rPr sz="1100" dirty="0">
                          <a:latin typeface="Calibri"/>
                          <a:cs typeface="Calibri"/>
                        </a:rPr>
                        <a:t>falls</a:t>
                      </a:r>
                      <a:r>
                        <a:rPr sz="1100" spc="35" dirty="0">
                          <a:latin typeface="Calibri"/>
                          <a:cs typeface="Calibri"/>
                        </a:rPr>
                        <a:t> </a:t>
                      </a:r>
                      <a:r>
                        <a:rPr sz="1100" dirty="0">
                          <a:latin typeface="Calibri"/>
                          <a:cs typeface="Calibri"/>
                        </a:rPr>
                        <a:t>under</a:t>
                      </a:r>
                      <a:r>
                        <a:rPr sz="1100" spc="35" dirty="0">
                          <a:latin typeface="Calibri"/>
                          <a:cs typeface="Calibri"/>
                        </a:rPr>
                        <a:t> </a:t>
                      </a:r>
                      <a:r>
                        <a:rPr sz="1100" dirty="0">
                          <a:latin typeface="Calibri"/>
                          <a:cs typeface="Calibri"/>
                        </a:rPr>
                        <a:t>the</a:t>
                      </a:r>
                      <a:r>
                        <a:rPr sz="1100" spc="25" dirty="0">
                          <a:latin typeface="Calibri"/>
                          <a:cs typeface="Calibri"/>
                        </a:rPr>
                        <a:t> </a:t>
                      </a:r>
                      <a:r>
                        <a:rPr sz="1100" dirty="0">
                          <a:latin typeface="Calibri"/>
                          <a:cs typeface="Calibri"/>
                        </a:rPr>
                        <a:t>contractor’s</a:t>
                      </a:r>
                      <a:r>
                        <a:rPr sz="1100" spc="35" dirty="0">
                          <a:latin typeface="Calibri"/>
                          <a:cs typeface="Calibri"/>
                        </a:rPr>
                        <a:t> </a:t>
                      </a:r>
                      <a:r>
                        <a:rPr sz="1100" dirty="0">
                          <a:latin typeface="Calibri"/>
                          <a:cs typeface="Calibri"/>
                        </a:rPr>
                        <a:t>scope;</a:t>
                      </a:r>
                      <a:r>
                        <a:rPr sz="1100" spc="40" dirty="0">
                          <a:latin typeface="Calibri"/>
                          <a:cs typeface="Calibri"/>
                        </a:rPr>
                        <a:t> </a:t>
                      </a:r>
                      <a:r>
                        <a:rPr sz="1100" dirty="0">
                          <a:latin typeface="Calibri"/>
                          <a:cs typeface="Calibri"/>
                        </a:rPr>
                        <a:t>however,</a:t>
                      </a:r>
                      <a:r>
                        <a:rPr sz="1100" spc="30" dirty="0">
                          <a:latin typeface="Calibri"/>
                          <a:cs typeface="Calibri"/>
                        </a:rPr>
                        <a:t> </a:t>
                      </a:r>
                      <a:r>
                        <a:rPr sz="1100" dirty="0">
                          <a:latin typeface="Calibri"/>
                          <a:cs typeface="Calibri"/>
                        </a:rPr>
                        <a:t>it</a:t>
                      </a:r>
                      <a:r>
                        <a:rPr sz="1100" spc="30" dirty="0">
                          <a:latin typeface="Calibri"/>
                          <a:cs typeface="Calibri"/>
                        </a:rPr>
                        <a:t> </a:t>
                      </a:r>
                      <a:r>
                        <a:rPr sz="1100" dirty="0">
                          <a:latin typeface="Calibri"/>
                          <a:cs typeface="Calibri"/>
                        </a:rPr>
                        <a:t>is</a:t>
                      </a:r>
                      <a:r>
                        <a:rPr sz="1100" spc="35" dirty="0">
                          <a:latin typeface="Calibri"/>
                          <a:cs typeface="Calibri"/>
                        </a:rPr>
                        <a:t> </a:t>
                      </a:r>
                      <a:r>
                        <a:rPr sz="1100" dirty="0">
                          <a:latin typeface="Calibri"/>
                          <a:cs typeface="Calibri"/>
                        </a:rPr>
                        <a:t>supervised</a:t>
                      </a:r>
                      <a:r>
                        <a:rPr sz="1100" spc="30" dirty="0">
                          <a:latin typeface="Calibri"/>
                          <a:cs typeface="Calibri"/>
                        </a:rPr>
                        <a:t> </a:t>
                      </a:r>
                      <a:r>
                        <a:rPr sz="1100" dirty="0">
                          <a:latin typeface="Calibri"/>
                          <a:cs typeface="Calibri"/>
                        </a:rPr>
                        <a:t>by</a:t>
                      </a:r>
                      <a:r>
                        <a:rPr sz="1100" spc="35" dirty="0">
                          <a:latin typeface="Calibri"/>
                          <a:cs typeface="Calibri"/>
                        </a:rPr>
                        <a:t> </a:t>
                      </a:r>
                      <a:r>
                        <a:rPr sz="1100" dirty="0">
                          <a:latin typeface="Calibri"/>
                          <a:cs typeface="Calibri"/>
                        </a:rPr>
                        <a:t>the</a:t>
                      </a:r>
                      <a:r>
                        <a:rPr sz="1100" spc="35" dirty="0">
                          <a:latin typeface="Calibri"/>
                          <a:cs typeface="Calibri"/>
                        </a:rPr>
                        <a:t> </a:t>
                      </a:r>
                      <a:r>
                        <a:rPr sz="1100" dirty="0">
                          <a:latin typeface="Calibri"/>
                          <a:cs typeface="Calibri"/>
                        </a:rPr>
                        <a:t>entity</a:t>
                      </a:r>
                      <a:r>
                        <a:rPr sz="1100" spc="20" dirty="0">
                          <a:latin typeface="Calibri"/>
                          <a:cs typeface="Calibri"/>
                        </a:rPr>
                        <a:t> </a:t>
                      </a:r>
                      <a:r>
                        <a:rPr sz="1100" dirty="0">
                          <a:latin typeface="Calibri"/>
                          <a:cs typeface="Calibri"/>
                        </a:rPr>
                        <a:t>to</a:t>
                      </a:r>
                      <a:r>
                        <a:rPr sz="1100" spc="15" dirty="0">
                          <a:latin typeface="Calibri"/>
                          <a:cs typeface="Calibri"/>
                        </a:rPr>
                        <a:t> </a:t>
                      </a:r>
                      <a:r>
                        <a:rPr sz="1100" spc="-10" dirty="0">
                          <a:latin typeface="Calibri"/>
                          <a:cs typeface="Calibri"/>
                        </a:rPr>
                        <a:t>ensure </a:t>
                      </a:r>
                      <a:r>
                        <a:rPr sz="1100" dirty="0">
                          <a:latin typeface="Calibri"/>
                          <a:cs typeface="Calibri"/>
                        </a:rPr>
                        <a:t>that</a:t>
                      </a:r>
                      <a:r>
                        <a:rPr sz="1100" spc="-30" dirty="0">
                          <a:latin typeface="Calibri"/>
                          <a:cs typeface="Calibri"/>
                        </a:rPr>
                        <a:t> </a:t>
                      </a:r>
                      <a:r>
                        <a:rPr sz="1100" dirty="0">
                          <a:latin typeface="Calibri"/>
                          <a:cs typeface="Calibri"/>
                        </a:rPr>
                        <a:t>the</a:t>
                      </a:r>
                      <a:r>
                        <a:rPr sz="1100" spc="-5" dirty="0">
                          <a:latin typeface="Calibri"/>
                          <a:cs typeface="Calibri"/>
                        </a:rPr>
                        <a:t> </a:t>
                      </a:r>
                      <a:r>
                        <a:rPr sz="1100" dirty="0">
                          <a:latin typeface="Calibri"/>
                          <a:cs typeface="Calibri"/>
                        </a:rPr>
                        <a:t>required</a:t>
                      </a:r>
                      <a:r>
                        <a:rPr sz="1100" spc="5" dirty="0">
                          <a:latin typeface="Calibri"/>
                          <a:cs typeface="Calibri"/>
                        </a:rPr>
                        <a:t> </a:t>
                      </a:r>
                      <a:r>
                        <a:rPr sz="1100" dirty="0">
                          <a:latin typeface="Calibri"/>
                          <a:cs typeface="Calibri"/>
                        </a:rPr>
                        <a:t>work</a:t>
                      </a:r>
                      <a:r>
                        <a:rPr sz="1100" spc="10" dirty="0">
                          <a:latin typeface="Calibri"/>
                          <a:cs typeface="Calibri"/>
                        </a:rPr>
                        <a:t> </a:t>
                      </a:r>
                      <a:r>
                        <a:rPr sz="1100" dirty="0">
                          <a:latin typeface="Calibri"/>
                          <a:cs typeface="Calibri"/>
                        </a:rPr>
                        <a:t>is</a:t>
                      </a:r>
                      <a:r>
                        <a:rPr sz="1100" spc="5" dirty="0">
                          <a:latin typeface="Calibri"/>
                          <a:cs typeface="Calibri"/>
                        </a:rPr>
                        <a:t> </a:t>
                      </a:r>
                      <a:r>
                        <a:rPr sz="1100" dirty="0">
                          <a:latin typeface="Calibri"/>
                          <a:cs typeface="Calibri"/>
                        </a:rPr>
                        <a:t>executed</a:t>
                      </a:r>
                      <a:r>
                        <a:rPr sz="1100" spc="-20" dirty="0">
                          <a:latin typeface="Calibri"/>
                          <a:cs typeface="Calibri"/>
                        </a:rPr>
                        <a:t> </a:t>
                      </a:r>
                      <a:r>
                        <a:rPr sz="1100" dirty="0">
                          <a:latin typeface="Calibri"/>
                          <a:cs typeface="Calibri"/>
                        </a:rPr>
                        <a:t>and</a:t>
                      </a:r>
                      <a:r>
                        <a:rPr sz="1100" spc="-15" dirty="0">
                          <a:latin typeface="Calibri"/>
                          <a:cs typeface="Calibri"/>
                        </a:rPr>
                        <a:t> </a:t>
                      </a:r>
                      <a:r>
                        <a:rPr sz="1100" dirty="0">
                          <a:latin typeface="Calibri"/>
                          <a:cs typeface="Calibri"/>
                        </a:rPr>
                        <a:t>validated</a:t>
                      </a:r>
                      <a:r>
                        <a:rPr sz="1100" spc="-15" dirty="0">
                          <a:latin typeface="Calibri"/>
                          <a:cs typeface="Calibri"/>
                        </a:rPr>
                        <a:t> </a:t>
                      </a:r>
                      <a:r>
                        <a:rPr sz="1100" dirty="0">
                          <a:latin typeface="Calibri"/>
                          <a:cs typeface="Calibri"/>
                        </a:rPr>
                        <a:t>in</a:t>
                      </a:r>
                      <a:r>
                        <a:rPr sz="1100" spc="-5" dirty="0">
                          <a:latin typeface="Calibri"/>
                          <a:cs typeface="Calibri"/>
                        </a:rPr>
                        <a:t> </a:t>
                      </a:r>
                      <a:r>
                        <a:rPr sz="1100" dirty="0">
                          <a:latin typeface="Calibri"/>
                          <a:cs typeface="Calibri"/>
                        </a:rPr>
                        <a:t>accordance</a:t>
                      </a:r>
                      <a:r>
                        <a:rPr sz="1100" spc="-30" dirty="0">
                          <a:latin typeface="Calibri"/>
                          <a:cs typeface="Calibri"/>
                        </a:rPr>
                        <a:t> </a:t>
                      </a:r>
                      <a:r>
                        <a:rPr sz="1100" dirty="0">
                          <a:latin typeface="Calibri"/>
                          <a:cs typeface="Calibri"/>
                        </a:rPr>
                        <a:t>with</a:t>
                      </a:r>
                      <a:r>
                        <a:rPr sz="1100" spc="-15" dirty="0">
                          <a:latin typeface="Calibri"/>
                          <a:cs typeface="Calibri"/>
                        </a:rPr>
                        <a:t> </a:t>
                      </a:r>
                      <a:r>
                        <a:rPr sz="1100" dirty="0">
                          <a:latin typeface="Calibri"/>
                          <a:cs typeface="Calibri"/>
                        </a:rPr>
                        <a:t>applicable</a:t>
                      </a:r>
                      <a:r>
                        <a:rPr sz="1100" spc="-20" dirty="0">
                          <a:latin typeface="Calibri"/>
                          <a:cs typeface="Calibri"/>
                        </a:rPr>
                        <a:t> </a:t>
                      </a:r>
                      <a:r>
                        <a:rPr sz="1100" dirty="0">
                          <a:latin typeface="Calibri"/>
                          <a:cs typeface="Calibri"/>
                        </a:rPr>
                        <a:t>IS</a:t>
                      </a:r>
                      <a:r>
                        <a:rPr sz="1100" spc="-5" dirty="0">
                          <a:latin typeface="Calibri"/>
                          <a:cs typeface="Calibri"/>
                        </a:rPr>
                        <a:t> </a:t>
                      </a:r>
                      <a:r>
                        <a:rPr sz="1100" spc="-10" dirty="0">
                          <a:latin typeface="Calibri"/>
                          <a:cs typeface="Calibri"/>
                        </a:rPr>
                        <a:t>standards.</a:t>
                      </a:r>
                      <a:endParaRPr sz="1100" dirty="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1280"/>
                        </a:spcBef>
                      </a:pPr>
                      <a:r>
                        <a:rPr lang="en-US" sz="1100" dirty="0" smtClean="0">
                          <a:latin typeface="Times New Roman"/>
                          <a:cs typeface="Times New Roman"/>
                        </a:rPr>
                        <a:t/>
                      </a:r>
                      <a:br>
                        <a:rPr lang="en-US" sz="1100" dirty="0" smtClean="0">
                          <a:latin typeface="Times New Roman"/>
                          <a:cs typeface="Times New Roman"/>
                        </a:rPr>
                      </a:br>
                      <a:endParaRPr sz="1100" dirty="0">
                        <a:latin typeface="Times New Roman"/>
                        <a:cs typeface="Times New Roman"/>
                      </a:endParaRPr>
                    </a:p>
                    <a:p>
                      <a:pPr marR="950594" algn="r">
                        <a:lnSpc>
                          <a:spcPct val="100000"/>
                        </a:lnSpc>
                        <a:spcBef>
                          <a:spcPts val="5"/>
                        </a:spcBef>
                        <a:tabLst>
                          <a:tab pos="3740785" algn="l"/>
                        </a:tabLst>
                      </a:pPr>
                      <a:r>
                        <a:rPr sz="1100" b="1" dirty="0" smtClean="0">
                          <a:solidFill>
                            <a:srgbClr val="313131"/>
                          </a:solidFill>
                          <a:latin typeface="Calibri"/>
                          <a:cs typeface="Calibri"/>
                        </a:rPr>
                        <a:t>Hot</a:t>
                      </a:r>
                      <a:r>
                        <a:rPr sz="1100" b="1" spc="-5" dirty="0" smtClean="0">
                          <a:solidFill>
                            <a:srgbClr val="313131"/>
                          </a:solidFill>
                          <a:latin typeface="Calibri"/>
                          <a:cs typeface="Calibri"/>
                        </a:rPr>
                        <a:t> </a:t>
                      </a:r>
                      <a:r>
                        <a:rPr sz="1100" b="1" dirty="0">
                          <a:solidFill>
                            <a:srgbClr val="313131"/>
                          </a:solidFill>
                          <a:latin typeface="Calibri"/>
                          <a:cs typeface="Calibri"/>
                        </a:rPr>
                        <a:t>Air-Dry</a:t>
                      </a:r>
                      <a:r>
                        <a:rPr sz="1100" b="1" spc="-20" dirty="0">
                          <a:solidFill>
                            <a:srgbClr val="313131"/>
                          </a:solidFill>
                          <a:latin typeface="Calibri"/>
                          <a:cs typeface="Calibri"/>
                        </a:rPr>
                        <a:t> </a:t>
                      </a:r>
                      <a:r>
                        <a:rPr sz="1100" b="1" dirty="0">
                          <a:solidFill>
                            <a:srgbClr val="313131"/>
                          </a:solidFill>
                          <a:latin typeface="Calibri"/>
                          <a:cs typeface="Calibri"/>
                        </a:rPr>
                        <a:t>Oven</a:t>
                      </a:r>
                      <a:r>
                        <a:rPr sz="1100" b="1" spc="15" dirty="0">
                          <a:solidFill>
                            <a:srgbClr val="313131"/>
                          </a:solidFill>
                          <a:latin typeface="Calibri"/>
                          <a:cs typeface="Calibri"/>
                        </a:rPr>
                        <a:t> </a:t>
                      </a:r>
                      <a:r>
                        <a:rPr sz="1100" b="1" dirty="0">
                          <a:solidFill>
                            <a:srgbClr val="313131"/>
                          </a:solidFill>
                          <a:latin typeface="Calibri"/>
                          <a:cs typeface="Calibri"/>
                        </a:rPr>
                        <a:t>(For</a:t>
                      </a:r>
                      <a:r>
                        <a:rPr sz="1100" b="1" spc="5" dirty="0">
                          <a:solidFill>
                            <a:srgbClr val="313131"/>
                          </a:solidFill>
                          <a:latin typeface="Calibri"/>
                          <a:cs typeface="Calibri"/>
                        </a:rPr>
                        <a:t> </a:t>
                      </a:r>
                      <a:r>
                        <a:rPr sz="1100" b="1" dirty="0">
                          <a:solidFill>
                            <a:srgbClr val="313131"/>
                          </a:solidFill>
                          <a:latin typeface="Calibri"/>
                          <a:cs typeface="Calibri"/>
                        </a:rPr>
                        <a:t>moisture</a:t>
                      </a:r>
                      <a:r>
                        <a:rPr sz="1100" b="1" spc="5" dirty="0">
                          <a:solidFill>
                            <a:srgbClr val="313131"/>
                          </a:solidFill>
                          <a:latin typeface="Calibri"/>
                          <a:cs typeface="Calibri"/>
                        </a:rPr>
                        <a:t> </a:t>
                      </a:r>
                      <a:r>
                        <a:rPr sz="1100" b="1" spc="-10" dirty="0">
                          <a:solidFill>
                            <a:srgbClr val="313131"/>
                          </a:solidFill>
                          <a:latin typeface="Calibri"/>
                          <a:cs typeface="Calibri"/>
                        </a:rPr>
                        <a:t>control)</a:t>
                      </a:r>
                      <a:r>
                        <a:rPr sz="1100" b="1" dirty="0">
                          <a:solidFill>
                            <a:srgbClr val="313131"/>
                          </a:solidFill>
                          <a:latin typeface="Calibri"/>
                          <a:cs typeface="Calibri"/>
                        </a:rPr>
                        <a:t>	</a:t>
                      </a:r>
                      <a:r>
                        <a:rPr sz="1600" b="1" baseline="4629" dirty="0">
                          <a:solidFill>
                            <a:srgbClr val="313131"/>
                          </a:solidFill>
                          <a:latin typeface="Calibri"/>
                          <a:cs typeface="Calibri"/>
                        </a:rPr>
                        <a:t>Sieve (Used</a:t>
                      </a:r>
                      <a:r>
                        <a:rPr sz="1600" b="1" spc="-15" baseline="4629" dirty="0">
                          <a:solidFill>
                            <a:srgbClr val="313131"/>
                          </a:solidFill>
                          <a:latin typeface="Calibri"/>
                          <a:cs typeface="Calibri"/>
                        </a:rPr>
                        <a:t> </a:t>
                      </a:r>
                      <a:r>
                        <a:rPr sz="1600" b="1" baseline="4629" dirty="0">
                          <a:solidFill>
                            <a:srgbClr val="313131"/>
                          </a:solidFill>
                          <a:latin typeface="Calibri"/>
                          <a:cs typeface="Calibri"/>
                        </a:rPr>
                        <a:t>for</a:t>
                      </a:r>
                      <a:r>
                        <a:rPr sz="1600" b="1" spc="7" baseline="4629" dirty="0">
                          <a:solidFill>
                            <a:srgbClr val="313131"/>
                          </a:solidFill>
                          <a:latin typeface="Calibri"/>
                          <a:cs typeface="Calibri"/>
                        </a:rPr>
                        <a:t> </a:t>
                      </a:r>
                      <a:r>
                        <a:rPr sz="1600" b="1" baseline="4629" dirty="0">
                          <a:solidFill>
                            <a:srgbClr val="313131"/>
                          </a:solidFill>
                          <a:latin typeface="Calibri"/>
                          <a:cs typeface="Calibri"/>
                        </a:rPr>
                        <a:t>Sive</a:t>
                      </a:r>
                      <a:r>
                        <a:rPr sz="1600" b="1" spc="30" baseline="4629" dirty="0">
                          <a:solidFill>
                            <a:srgbClr val="313131"/>
                          </a:solidFill>
                          <a:latin typeface="Calibri"/>
                          <a:cs typeface="Calibri"/>
                        </a:rPr>
                        <a:t> </a:t>
                      </a:r>
                      <a:r>
                        <a:rPr sz="1600" b="1" spc="-15" baseline="4629" dirty="0">
                          <a:solidFill>
                            <a:srgbClr val="313131"/>
                          </a:solidFill>
                          <a:latin typeface="Calibri"/>
                          <a:cs typeface="Calibri"/>
                        </a:rPr>
                        <a:t>analysis)</a:t>
                      </a:r>
                      <a:endParaRPr sz="1600" baseline="4629" dirty="0">
                        <a:latin typeface="Calibri"/>
                        <a:cs typeface="Calibri"/>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345"/>
                        </a:spcBef>
                      </a:pPr>
                      <a:endParaRPr sz="1100" dirty="0">
                        <a:latin typeface="Times New Roman"/>
                        <a:cs typeface="Times New Roman"/>
                      </a:endParaRPr>
                    </a:p>
                    <a:p>
                      <a:pPr marR="983615" algn="r">
                        <a:lnSpc>
                          <a:spcPct val="100000"/>
                        </a:lnSpc>
                        <a:tabLst>
                          <a:tab pos="3225800" algn="l"/>
                        </a:tabLst>
                      </a:pPr>
                      <a:r>
                        <a:rPr sz="1100" b="1" dirty="0">
                          <a:solidFill>
                            <a:srgbClr val="313131"/>
                          </a:solidFill>
                          <a:latin typeface="Calibri"/>
                          <a:cs typeface="Calibri"/>
                        </a:rPr>
                        <a:t>(Moisture</a:t>
                      </a:r>
                      <a:r>
                        <a:rPr sz="1100" b="1" spc="-20" dirty="0">
                          <a:solidFill>
                            <a:srgbClr val="313131"/>
                          </a:solidFill>
                          <a:latin typeface="Calibri"/>
                          <a:cs typeface="Calibri"/>
                        </a:rPr>
                        <a:t> </a:t>
                      </a:r>
                      <a:r>
                        <a:rPr sz="1100" b="1" spc="-10" dirty="0">
                          <a:solidFill>
                            <a:srgbClr val="313131"/>
                          </a:solidFill>
                          <a:latin typeface="Calibri"/>
                          <a:cs typeface="Calibri"/>
                        </a:rPr>
                        <a:t>meter)</a:t>
                      </a:r>
                      <a:r>
                        <a:rPr sz="1100" b="1" dirty="0">
                          <a:solidFill>
                            <a:srgbClr val="313131"/>
                          </a:solidFill>
                          <a:latin typeface="Calibri"/>
                          <a:cs typeface="Calibri"/>
                        </a:rPr>
                        <a:t>	</a:t>
                      </a:r>
                      <a:r>
                        <a:rPr sz="1100" b="1" dirty="0">
                          <a:latin typeface="Calibri"/>
                          <a:cs typeface="Calibri"/>
                        </a:rPr>
                        <a:t>Impact Testing </a:t>
                      </a:r>
                      <a:r>
                        <a:rPr sz="1100" b="1" spc="-10" dirty="0">
                          <a:latin typeface="Calibri"/>
                          <a:cs typeface="Calibri"/>
                        </a:rPr>
                        <a:t>Equipment</a:t>
                      </a:r>
                      <a:endParaRPr sz="1100" dirty="0">
                        <a:latin typeface="Calibri"/>
                        <a:cs typeface="Calibri"/>
                      </a:endParaRPr>
                    </a:p>
                  </a:txBody>
                  <a:tcPr marL="0" marR="0" marT="36419"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121024">
                <a:tc>
                  <a:txBody>
                    <a:bodyPr/>
                    <a:lstStyle/>
                    <a:p>
                      <a:pPr>
                        <a:lnSpc>
                          <a:spcPct val="100000"/>
                        </a:lnSpc>
                      </a:pPr>
                      <a:endParaRPr sz="6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6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166407">
                <a:tc>
                  <a:txBody>
                    <a:bodyPr/>
                    <a:lstStyle/>
                    <a:p>
                      <a:pPr marL="106680">
                        <a:lnSpc>
                          <a:spcPts val="910"/>
                        </a:lnSpc>
                      </a:pPr>
                      <a:r>
                        <a:rPr sz="1100" dirty="0">
                          <a:solidFill>
                            <a:srgbClr val="FFFFFF"/>
                          </a:solidFill>
                          <a:latin typeface="Calibri"/>
                          <a:cs typeface="Calibri"/>
                        </a:rPr>
                        <a:t>Financial</a:t>
                      </a:r>
                      <a:r>
                        <a:rPr sz="1100" spc="5" dirty="0">
                          <a:solidFill>
                            <a:srgbClr val="FFFFFF"/>
                          </a:solidFill>
                          <a:latin typeface="Calibri"/>
                          <a:cs typeface="Calibri"/>
                        </a:rPr>
                        <a:t> </a:t>
                      </a:r>
                      <a:r>
                        <a:rPr sz="1100" spc="-20" dirty="0">
                          <a:solidFill>
                            <a:srgbClr val="FFFFFF"/>
                          </a:solidFill>
                          <a:latin typeface="Calibri"/>
                          <a:cs typeface="Calibri"/>
                        </a:rPr>
                        <a:t>Loss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0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112619">
                <a:tc>
                  <a:txBody>
                    <a:bodyPr/>
                    <a:lstStyle/>
                    <a:p>
                      <a:pPr>
                        <a:lnSpc>
                          <a:spcPct val="100000"/>
                        </a:lnSpc>
                      </a:pPr>
                      <a:endParaRPr sz="6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6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342900">
                <a:tc>
                  <a:txBody>
                    <a:bodyPr/>
                    <a:lstStyle/>
                    <a:p>
                      <a:pPr marL="106680">
                        <a:lnSpc>
                          <a:spcPts val="930"/>
                        </a:lnSpc>
                      </a:pPr>
                      <a:r>
                        <a:rPr sz="1100" dirty="0">
                          <a:solidFill>
                            <a:srgbClr val="FFFFFF"/>
                          </a:solidFill>
                          <a:latin typeface="Calibri"/>
                          <a:cs typeface="Calibri"/>
                        </a:rPr>
                        <a:t>Controls </a:t>
                      </a:r>
                      <a:r>
                        <a:rPr sz="1100" spc="-25" dirty="0">
                          <a:solidFill>
                            <a:srgbClr val="FFFFFF"/>
                          </a:solidFill>
                          <a:latin typeface="Calibri"/>
                          <a:cs typeface="Calibri"/>
                        </a:rPr>
                        <a:t>In-</a:t>
                      </a:r>
                      <a:endParaRPr sz="1100">
                        <a:latin typeface="Calibri"/>
                        <a:cs typeface="Calibri"/>
                      </a:endParaRPr>
                    </a:p>
                    <a:p>
                      <a:pPr marL="106680">
                        <a:lnSpc>
                          <a:spcPct val="100000"/>
                        </a:lnSpc>
                        <a:spcBef>
                          <a:spcPts val="20"/>
                        </a:spcBef>
                      </a:pPr>
                      <a:r>
                        <a:rPr sz="1100" spc="-10" dirty="0">
                          <a:solidFill>
                            <a:srgbClr val="FFFFFF"/>
                          </a:solidFill>
                          <a:latin typeface="Calibri"/>
                          <a:cs typeface="Calibri"/>
                        </a:rPr>
                        <a:t>effectiveness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0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2412"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100853">
                <a:tc>
                  <a:txBody>
                    <a:bodyPr/>
                    <a:lstStyle/>
                    <a:p>
                      <a:pPr>
                        <a:lnSpc>
                          <a:spcPct val="100000"/>
                        </a:lnSpc>
                      </a:pPr>
                      <a:endParaRPr sz="5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366993">
                <a:tc>
                  <a:txBody>
                    <a:bodyPr/>
                    <a:lstStyle/>
                    <a:p>
                      <a:pPr marL="106680">
                        <a:lnSpc>
                          <a:spcPts val="1100"/>
                        </a:lnSpc>
                      </a:pPr>
                      <a:r>
                        <a:rPr sz="1100" dirty="0">
                          <a:solidFill>
                            <a:srgbClr val="FFFFFF"/>
                          </a:solidFill>
                          <a:latin typeface="Calibri"/>
                          <a:cs typeface="Calibri"/>
                        </a:rPr>
                        <a:t>Regulatory</a:t>
                      </a:r>
                      <a:r>
                        <a:rPr sz="1100" spc="-25" dirty="0">
                          <a:solidFill>
                            <a:srgbClr val="FFFFFF"/>
                          </a:solidFill>
                          <a:latin typeface="Calibri"/>
                          <a:cs typeface="Calibri"/>
                        </a:rPr>
                        <a:t> </a:t>
                      </a:r>
                      <a:r>
                        <a:rPr sz="1100" dirty="0">
                          <a:solidFill>
                            <a:srgbClr val="FFFFFF"/>
                          </a:solidFill>
                          <a:latin typeface="Calibri"/>
                          <a:cs typeface="Calibri"/>
                        </a:rPr>
                        <a:t>non</a:t>
                      </a:r>
                      <a:r>
                        <a:rPr sz="1100" spc="20" dirty="0">
                          <a:solidFill>
                            <a:srgbClr val="FFFFFF"/>
                          </a:solidFill>
                          <a:latin typeface="Calibri"/>
                          <a:cs typeface="Calibri"/>
                        </a:rPr>
                        <a:t> </a:t>
                      </a:r>
                      <a:r>
                        <a:rPr sz="1100" spc="-50" dirty="0">
                          <a:solidFill>
                            <a:srgbClr val="FFFFFF"/>
                          </a:solidFill>
                          <a:latin typeface="Calibri"/>
                          <a:cs typeface="Calibri"/>
                        </a:rPr>
                        <a:t>–</a:t>
                      </a:r>
                      <a:endParaRPr sz="1100">
                        <a:latin typeface="Calibri"/>
                        <a:cs typeface="Calibri"/>
                      </a:endParaRPr>
                    </a:p>
                    <a:p>
                      <a:pPr marL="106680">
                        <a:lnSpc>
                          <a:spcPct val="100000"/>
                        </a:lnSpc>
                        <a:spcBef>
                          <a:spcPts val="25"/>
                        </a:spcBef>
                      </a:pPr>
                      <a:r>
                        <a:rPr sz="1100" spc="-10" dirty="0">
                          <a:solidFill>
                            <a:srgbClr val="FFFFFF"/>
                          </a:solidFill>
                          <a:latin typeface="Calibri"/>
                          <a:cs typeface="Calibri"/>
                        </a:rPr>
                        <a:t>Compliance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34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3866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88526">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198904">
                <a:tc>
                  <a:txBody>
                    <a:bodyPr/>
                    <a:lstStyle/>
                    <a:p>
                      <a:pPr marL="106680">
                        <a:lnSpc>
                          <a:spcPts val="1195"/>
                        </a:lnSpc>
                      </a:pPr>
                      <a:r>
                        <a:rPr sz="1100" dirty="0">
                          <a:solidFill>
                            <a:srgbClr val="FFFFFF"/>
                          </a:solidFill>
                          <a:latin typeface="Calibri"/>
                          <a:cs typeface="Calibri"/>
                        </a:rPr>
                        <a:t>Incorrect</a:t>
                      </a:r>
                      <a:r>
                        <a:rPr sz="1100" spc="-5" dirty="0">
                          <a:solidFill>
                            <a:srgbClr val="FFFFFF"/>
                          </a:solidFill>
                          <a:latin typeface="Calibri"/>
                          <a:cs typeface="Calibri"/>
                        </a:rPr>
                        <a:t> </a:t>
                      </a:r>
                      <a:r>
                        <a:rPr sz="1100" spc="-10" dirty="0">
                          <a:solidFill>
                            <a:srgbClr val="FFFFFF"/>
                          </a:solidFill>
                          <a:latin typeface="Calibri"/>
                          <a:cs typeface="Calibri"/>
                        </a:rPr>
                        <a:t>reporting</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80682">
                <a:tc>
                  <a:txBody>
                    <a:bodyPr/>
                    <a:lstStyle/>
                    <a:p>
                      <a:pPr>
                        <a:lnSpc>
                          <a:spcPct val="100000"/>
                        </a:lnSpc>
                      </a:pPr>
                      <a:endParaRPr sz="4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4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06749">
                <a:tc>
                  <a:txBody>
                    <a:bodyPr/>
                    <a:lstStyle/>
                    <a:p>
                      <a:pPr marL="106680">
                        <a:lnSpc>
                          <a:spcPts val="1270"/>
                        </a:lnSpc>
                      </a:pPr>
                      <a:r>
                        <a:rPr sz="1100" spc="-10" dirty="0">
                          <a:solidFill>
                            <a:srgbClr val="FFFFFF"/>
                          </a:solidFill>
                          <a:latin typeface="Calibri"/>
                          <a:cs typeface="Calibri"/>
                        </a:rPr>
                        <a:t>Improvement</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1305"/>
                        </a:lnSpc>
                      </a:pPr>
                      <a:r>
                        <a:rPr sz="1100" spc="615" dirty="0">
                          <a:solidFill>
                            <a:srgbClr val="FFFFFF"/>
                          </a:solidFill>
                          <a:latin typeface="Times New Roman"/>
                          <a:cs typeface="Times New Roman"/>
                        </a:rPr>
                        <a:t>u</a:t>
                      </a: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72278">
                <a:tc gridSpan="2">
                  <a:txBody>
                    <a:bodyPr/>
                    <a:lstStyle/>
                    <a:p>
                      <a:pPr>
                        <a:lnSpc>
                          <a:spcPct val="100000"/>
                        </a:lnSpc>
                      </a:pPr>
                      <a:endParaRPr sz="3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15153">
                <a:tc gridSpan="2">
                  <a:txBody>
                    <a:bodyPr/>
                    <a:lstStyle/>
                    <a:p>
                      <a:pPr marL="106680">
                        <a:lnSpc>
                          <a:spcPts val="1340"/>
                        </a:lnSpc>
                      </a:pPr>
                      <a:r>
                        <a:rPr sz="1100" b="1" dirty="0">
                          <a:solidFill>
                            <a:srgbClr val="FFFFFF"/>
                          </a:solidFill>
                          <a:latin typeface="Calibri"/>
                          <a:cs typeface="Calibri"/>
                        </a:rPr>
                        <a:t>Root</a:t>
                      </a:r>
                      <a:r>
                        <a:rPr sz="1100" b="1" spc="-5" dirty="0">
                          <a:solidFill>
                            <a:srgbClr val="FFFFFF"/>
                          </a:solidFill>
                          <a:latin typeface="Calibri"/>
                          <a:cs typeface="Calibri"/>
                        </a:rPr>
                        <a:t> </a:t>
                      </a:r>
                      <a:r>
                        <a:rPr sz="1100" b="1" spc="-10" dirty="0">
                          <a:solidFill>
                            <a:srgbClr val="FFFFFF"/>
                          </a:solidFill>
                          <a:latin typeface="Calibri"/>
                          <a:cs typeface="Calibri"/>
                        </a:rPr>
                        <a:t>Cause</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65554">
                <a:tc>
                  <a:txBody>
                    <a:bodyPr/>
                    <a:lstStyle/>
                    <a:p>
                      <a:pPr>
                        <a:lnSpc>
                          <a:spcPct val="100000"/>
                        </a:lnSpc>
                      </a:pPr>
                      <a:endParaRPr sz="3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3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21316">
                <a:tc>
                  <a:txBody>
                    <a:bodyPr/>
                    <a:lstStyle/>
                    <a:p>
                      <a:pPr marL="106680">
                        <a:lnSpc>
                          <a:spcPts val="1400"/>
                        </a:lnSpc>
                      </a:pPr>
                      <a:r>
                        <a:rPr sz="1100" dirty="0">
                          <a:solidFill>
                            <a:srgbClr val="FFFFFF"/>
                          </a:solidFill>
                          <a:latin typeface="Calibri"/>
                          <a:cs typeface="Calibri"/>
                        </a:rPr>
                        <a:t>Design </a:t>
                      </a:r>
                      <a:r>
                        <a:rPr sz="1100" spc="-10" dirty="0">
                          <a:solidFill>
                            <a:srgbClr val="FFFFFF"/>
                          </a:solidFill>
                          <a:latin typeface="Calibri"/>
                          <a:cs typeface="Calibri"/>
                        </a:rPr>
                        <a:t>deficiency</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57710">
                <a:tc>
                  <a:txBody>
                    <a:bodyPr/>
                    <a:lstStyle/>
                    <a:p>
                      <a:pPr>
                        <a:lnSpc>
                          <a:spcPct val="100000"/>
                        </a:lnSpc>
                      </a:pPr>
                      <a:endParaRPr sz="200">
                        <a:latin typeface="Times New Roman"/>
                        <a:cs typeface="Times New Roman"/>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420780">
                <a:tc>
                  <a:txBody>
                    <a:bodyPr/>
                    <a:lstStyle/>
                    <a:p>
                      <a:pPr marL="106680">
                        <a:lnSpc>
                          <a:spcPts val="1425"/>
                        </a:lnSpc>
                      </a:pPr>
                      <a:r>
                        <a:rPr sz="1100" spc="-10" dirty="0">
                          <a:solidFill>
                            <a:srgbClr val="FFFFFF"/>
                          </a:solidFill>
                          <a:latin typeface="Calibri"/>
                          <a:cs typeface="Calibri"/>
                        </a:rPr>
                        <a:t>Operating</a:t>
                      </a:r>
                      <a:endParaRPr sz="1100">
                        <a:latin typeface="Calibri"/>
                        <a:cs typeface="Calibri"/>
                      </a:endParaRPr>
                    </a:p>
                    <a:p>
                      <a:pPr marL="106680">
                        <a:lnSpc>
                          <a:spcPct val="100000"/>
                        </a:lnSpc>
                        <a:spcBef>
                          <a:spcPts val="20"/>
                        </a:spcBef>
                      </a:pPr>
                      <a:r>
                        <a:rPr sz="1100" spc="-10" dirty="0">
                          <a:solidFill>
                            <a:srgbClr val="FFFFFF"/>
                          </a:solidFill>
                          <a:latin typeface="Calibri"/>
                          <a:cs typeface="Calibri"/>
                        </a:rPr>
                        <a:t>ineffectiveness</a:t>
                      </a:r>
                      <a:endParaRPr sz="1100">
                        <a:latin typeface="Calibri"/>
                        <a:cs typeface="Calibri"/>
                      </a:endParaRPr>
                    </a:p>
                  </a:txBody>
                  <a:tcPr marL="0" marR="0" marT="0"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690"/>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77321"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83509">
                <a:tc>
                  <a:txBody>
                    <a:bodyPr/>
                    <a:lstStyle/>
                    <a:p>
                      <a:pPr marL="106680">
                        <a:lnSpc>
                          <a:spcPct val="100000"/>
                        </a:lnSpc>
                        <a:spcBef>
                          <a:spcPts val="225"/>
                        </a:spcBef>
                      </a:pPr>
                      <a:r>
                        <a:rPr sz="1100" dirty="0">
                          <a:solidFill>
                            <a:srgbClr val="FFFFFF"/>
                          </a:solidFill>
                          <a:latin typeface="Calibri"/>
                          <a:cs typeface="Calibri"/>
                        </a:rPr>
                        <a:t>System</a:t>
                      </a:r>
                      <a:r>
                        <a:rPr sz="1100" spc="-20" dirty="0">
                          <a:solidFill>
                            <a:srgbClr val="FFFFFF"/>
                          </a:solidFill>
                          <a:latin typeface="Calibri"/>
                          <a:cs typeface="Calibri"/>
                        </a:rPr>
                        <a:t> </a:t>
                      </a:r>
                      <a:r>
                        <a:rPr sz="1100" spc="-10" dirty="0">
                          <a:solidFill>
                            <a:srgbClr val="FFFFFF"/>
                          </a:solidFill>
                          <a:latin typeface="Calibri"/>
                          <a:cs typeface="Calibri"/>
                        </a:rPr>
                        <a:t>deficiency</a:t>
                      </a:r>
                      <a:endParaRPr sz="1100">
                        <a:latin typeface="Calibri"/>
                        <a:cs typeface="Calibri"/>
                      </a:endParaRPr>
                    </a:p>
                  </a:txBody>
                  <a:tcPr marL="0" marR="0" marT="25213"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3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2633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84069">
                <a:tc gridSpan="2">
                  <a:txBody>
                    <a:bodyPr/>
                    <a:lstStyle/>
                    <a:p>
                      <a:pPr marL="106680">
                        <a:lnSpc>
                          <a:spcPct val="100000"/>
                        </a:lnSpc>
                        <a:spcBef>
                          <a:spcPts val="260"/>
                        </a:spcBef>
                      </a:pPr>
                      <a:r>
                        <a:rPr sz="1100" b="1" spc="-10" dirty="0">
                          <a:solidFill>
                            <a:srgbClr val="FFFFFF"/>
                          </a:solidFill>
                          <a:latin typeface="Calibri"/>
                          <a:cs typeface="Calibri"/>
                        </a:rPr>
                        <a:t>Remediation</a:t>
                      </a:r>
                      <a:endParaRPr sz="1100">
                        <a:latin typeface="Calibri"/>
                        <a:cs typeface="Calibri"/>
                      </a:endParaRPr>
                    </a:p>
                  </a:txBody>
                  <a:tcPr marL="0" marR="0" marT="29135" marB="0">
                    <a:lnL w="381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hMerge="1">
                  <a:txBody>
                    <a:bodyPr/>
                    <a:lstStyle/>
                    <a:p>
                      <a:endParaRPr/>
                    </a:p>
                  </a:txBody>
                  <a:tcPr marL="0" marR="0" marT="0" marB="0"/>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449356">
                <a:tc>
                  <a:txBody>
                    <a:bodyPr/>
                    <a:lstStyle/>
                    <a:p>
                      <a:pPr marL="106680" marR="394335">
                        <a:lnSpc>
                          <a:spcPct val="101499"/>
                        </a:lnSpc>
                        <a:spcBef>
                          <a:spcPts val="215"/>
                        </a:spcBef>
                      </a:pPr>
                      <a:r>
                        <a:rPr sz="1100" dirty="0">
                          <a:solidFill>
                            <a:srgbClr val="FFFFFF"/>
                          </a:solidFill>
                          <a:latin typeface="Calibri"/>
                          <a:cs typeface="Calibri"/>
                        </a:rPr>
                        <a:t>Formation</a:t>
                      </a:r>
                      <a:r>
                        <a:rPr sz="1100" spc="20" dirty="0">
                          <a:solidFill>
                            <a:srgbClr val="FFFFFF"/>
                          </a:solidFill>
                          <a:latin typeface="Calibri"/>
                          <a:cs typeface="Calibri"/>
                        </a:rPr>
                        <a:t> </a:t>
                      </a:r>
                      <a:r>
                        <a:rPr sz="1100" dirty="0">
                          <a:solidFill>
                            <a:srgbClr val="FFFFFF"/>
                          </a:solidFill>
                          <a:latin typeface="Calibri"/>
                          <a:cs typeface="Calibri"/>
                        </a:rPr>
                        <a:t>of</a:t>
                      </a:r>
                      <a:r>
                        <a:rPr sz="1100" spc="25" dirty="0">
                          <a:solidFill>
                            <a:srgbClr val="FFFFFF"/>
                          </a:solidFill>
                          <a:latin typeface="Calibri"/>
                          <a:cs typeface="Calibri"/>
                        </a:rPr>
                        <a:t> </a:t>
                      </a:r>
                      <a:r>
                        <a:rPr sz="1100" dirty="0">
                          <a:solidFill>
                            <a:srgbClr val="FFFFFF"/>
                          </a:solidFill>
                          <a:latin typeface="Calibri"/>
                          <a:cs typeface="Calibri"/>
                        </a:rPr>
                        <a:t>SOP</a:t>
                      </a:r>
                      <a:r>
                        <a:rPr sz="1100" spc="10" dirty="0">
                          <a:solidFill>
                            <a:srgbClr val="FFFFFF"/>
                          </a:solidFill>
                          <a:latin typeface="Calibri"/>
                          <a:cs typeface="Calibri"/>
                        </a:rPr>
                        <a:t> </a:t>
                      </a:r>
                      <a:r>
                        <a:rPr sz="1100" spc="-50" dirty="0">
                          <a:solidFill>
                            <a:srgbClr val="FFFFFF"/>
                          </a:solidFill>
                          <a:latin typeface="Calibri"/>
                          <a:cs typeface="Calibri"/>
                        </a:rPr>
                        <a:t>/ </a:t>
                      </a:r>
                      <a:r>
                        <a:rPr sz="1100" spc="-10" dirty="0">
                          <a:solidFill>
                            <a:srgbClr val="FFFFFF"/>
                          </a:solidFill>
                          <a:latin typeface="Calibri"/>
                          <a:cs typeface="Calibri"/>
                        </a:rPr>
                        <a:t>Policy</a:t>
                      </a:r>
                      <a:endParaRPr sz="1100">
                        <a:latin typeface="Calibri"/>
                        <a:cs typeface="Calibri"/>
                      </a:endParaRPr>
                    </a:p>
                  </a:txBody>
                  <a:tcPr marL="0" marR="0" marT="24093" marB="0">
                    <a:lnL w="38100">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a:txBody>
                    <a:bodyPr/>
                    <a:lstStyle/>
                    <a:p>
                      <a:pPr algn="ctr">
                        <a:lnSpc>
                          <a:spcPct val="100000"/>
                        </a:lnSpc>
                        <a:spcBef>
                          <a:spcPts val="104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17101" marB="0">
                    <a:lnL w="28575">
                      <a:solidFill>
                        <a:srgbClr val="FFFFFF"/>
                      </a:solidFill>
                      <a:prstDash val="solid"/>
                    </a:lnL>
                    <a:lnR w="28575">
                      <a:solidFill>
                        <a:srgbClr val="FFFFFF"/>
                      </a:solidFill>
                      <a:prstDash val="solid"/>
                    </a:lnR>
                    <a:lnT w="28575">
                      <a:solidFill>
                        <a:srgbClr val="FFFFFF"/>
                      </a:solidFill>
                      <a:prstDash val="solid"/>
                    </a:lnT>
                    <a:lnB w="5715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83509">
                <a:tc>
                  <a:txBody>
                    <a:bodyPr/>
                    <a:lstStyle/>
                    <a:p>
                      <a:pPr marL="106680">
                        <a:lnSpc>
                          <a:spcPct val="100000"/>
                        </a:lnSpc>
                        <a:spcBef>
                          <a:spcPts val="345"/>
                        </a:spcBef>
                      </a:pPr>
                      <a:r>
                        <a:rPr sz="1100" dirty="0">
                          <a:solidFill>
                            <a:srgbClr val="FFFFFF"/>
                          </a:solidFill>
                          <a:latin typeface="Calibri"/>
                          <a:cs typeface="Calibri"/>
                        </a:rPr>
                        <a:t>Process</a:t>
                      </a:r>
                      <a:r>
                        <a:rPr sz="1100" spc="25" dirty="0">
                          <a:solidFill>
                            <a:srgbClr val="FFFFFF"/>
                          </a:solidFill>
                          <a:latin typeface="Calibri"/>
                          <a:cs typeface="Calibri"/>
                        </a:rPr>
                        <a:t> </a:t>
                      </a:r>
                      <a:r>
                        <a:rPr sz="1100" spc="-10" dirty="0">
                          <a:solidFill>
                            <a:srgbClr val="FFFFFF"/>
                          </a:solidFill>
                          <a:latin typeface="Calibri"/>
                          <a:cs typeface="Calibri"/>
                        </a:rPr>
                        <a:t>Design</a:t>
                      </a:r>
                      <a:endParaRPr sz="1100">
                        <a:latin typeface="Calibri"/>
                        <a:cs typeface="Calibri"/>
                      </a:endParaRPr>
                    </a:p>
                  </a:txBody>
                  <a:tcPr marL="0" marR="0" marT="38660" marB="0">
                    <a:lnL w="38100">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a:txBody>
                    <a:bodyPr/>
                    <a:lstStyle/>
                    <a:p>
                      <a:pPr algn="ctr">
                        <a:lnSpc>
                          <a:spcPct val="100000"/>
                        </a:lnSpc>
                        <a:spcBef>
                          <a:spcPts val="35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39781" marB="0">
                    <a:lnL w="28575">
                      <a:solidFill>
                        <a:srgbClr val="FFFFFF"/>
                      </a:solidFill>
                      <a:prstDash val="solid"/>
                    </a:lnL>
                    <a:lnR w="28575">
                      <a:solidFill>
                        <a:srgbClr val="FFFFFF"/>
                      </a:solidFill>
                      <a:prstDash val="solid"/>
                    </a:lnR>
                    <a:lnT w="57150">
                      <a:solidFill>
                        <a:srgbClr val="FFFFFF"/>
                      </a:solidFill>
                      <a:prstDash val="solid"/>
                    </a:lnT>
                    <a:lnB w="3810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283509">
                <a:tc>
                  <a:txBody>
                    <a:bodyPr/>
                    <a:lstStyle/>
                    <a:p>
                      <a:pPr marL="106680">
                        <a:lnSpc>
                          <a:spcPct val="100000"/>
                        </a:lnSpc>
                        <a:spcBef>
                          <a:spcPts val="380"/>
                        </a:spcBef>
                      </a:pPr>
                      <a:r>
                        <a:rPr sz="1100" dirty="0">
                          <a:solidFill>
                            <a:srgbClr val="FFFFFF"/>
                          </a:solidFill>
                          <a:latin typeface="Calibri"/>
                          <a:cs typeface="Calibri"/>
                        </a:rPr>
                        <a:t>Staff</a:t>
                      </a:r>
                      <a:r>
                        <a:rPr sz="1100" spc="-45" dirty="0">
                          <a:solidFill>
                            <a:srgbClr val="FFFFFF"/>
                          </a:solidFill>
                          <a:latin typeface="Calibri"/>
                          <a:cs typeface="Calibri"/>
                        </a:rPr>
                        <a:t> </a:t>
                      </a:r>
                      <a:r>
                        <a:rPr sz="1100" spc="-10" dirty="0">
                          <a:solidFill>
                            <a:srgbClr val="FFFFFF"/>
                          </a:solidFill>
                          <a:latin typeface="Calibri"/>
                          <a:cs typeface="Calibri"/>
                        </a:rPr>
                        <a:t>Training</a:t>
                      </a:r>
                      <a:endParaRPr sz="1100">
                        <a:latin typeface="Calibri"/>
                        <a:cs typeface="Calibri"/>
                      </a:endParaRPr>
                    </a:p>
                  </a:txBody>
                  <a:tcPr marL="0" marR="0" marT="42582" marB="0">
                    <a:lnL w="38100">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a:txBody>
                    <a:bodyPr/>
                    <a:lstStyle/>
                    <a:p>
                      <a:pPr algn="ctr">
                        <a:lnSpc>
                          <a:spcPct val="100000"/>
                        </a:lnSpc>
                        <a:spcBef>
                          <a:spcPts val="41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46504" marB="0">
                    <a:lnL w="28575">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461682">
                <a:tc>
                  <a:txBody>
                    <a:bodyPr/>
                    <a:lstStyle/>
                    <a:p>
                      <a:pPr marL="106680" marR="494665">
                        <a:lnSpc>
                          <a:spcPct val="101600"/>
                        </a:lnSpc>
                        <a:spcBef>
                          <a:spcPts val="390"/>
                        </a:spcBef>
                      </a:pPr>
                      <a:r>
                        <a:rPr sz="1100" dirty="0">
                          <a:solidFill>
                            <a:srgbClr val="FFFFFF"/>
                          </a:solidFill>
                          <a:latin typeface="Calibri"/>
                          <a:cs typeface="Calibri"/>
                        </a:rPr>
                        <a:t>Defining</a:t>
                      </a:r>
                      <a:r>
                        <a:rPr sz="1100" spc="-15" dirty="0">
                          <a:solidFill>
                            <a:srgbClr val="FFFFFF"/>
                          </a:solidFill>
                          <a:latin typeface="Calibri"/>
                          <a:cs typeface="Calibri"/>
                        </a:rPr>
                        <a:t> </a:t>
                      </a:r>
                      <a:r>
                        <a:rPr sz="1100" dirty="0">
                          <a:solidFill>
                            <a:srgbClr val="FFFFFF"/>
                          </a:solidFill>
                          <a:latin typeface="Calibri"/>
                          <a:cs typeface="Calibri"/>
                        </a:rPr>
                        <a:t>Role</a:t>
                      </a:r>
                      <a:r>
                        <a:rPr sz="1100" spc="15" dirty="0">
                          <a:solidFill>
                            <a:srgbClr val="FFFFFF"/>
                          </a:solidFill>
                          <a:latin typeface="Calibri"/>
                          <a:cs typeface="Calibri"/>
                        </a:rPr>
                        <a:t> </a:t>
                      </a:r>
                      <a:r>
                        <a:rPr sz="1100" spc="-25" dirty="0">
                          <a:solidFill>
                            <a:srgbClr val="FFFFFF"/>
                          </a:solidFill>
                          <a:latin typeface="Calibri"/>
                          <a:cs typeface="Calibri"/>
                        </a:rPr>
                        <a:t>and </a:t>
                      </a:r>
                      <a:r>
                        <a:rPr sz="1100" spc="-10" dirty="0">
                          <a:solidFill>
                            <a:srgbClr val="FFFFFF"/>
                          </a:solidFill>
                          <a:latin typeface="Calibri"/>
                          <a:cs typeface="Calibri"/>
                        </a:rPr>
                        <a:t>Responsibility</a:t>
                      </a:r>
                      <a:endParaRPr sz="1100">
                        <a:latin typeface="Calibri"/>
                        <a:cs typeface="Calibri"/>
                      </a:endParaRPr>
                    </a:p>
                  </a:txBody>
                  <a:tcPr marL="0" marR="0" marT="43703" marB="0">
                    <a:lnL w="38100">
                      <a:solidFill>
                        <a:srgbClr val="FFFFFF"/>
                      </a:solidFill>
                      <a:prstDash val="solid"/>
                    </a:lnL>
                    <a:lnR w="28575">
                      <a:solidFill>
                        <a:srgbClr val="FFFFFF"/>
                      </a:solidFill>
                      <a:prstDash val="solid"/>
                    </a:lnR>
                    <a:lnT w="28575">
                      <a:solidFill>
                        <a:srgbClr val="FFFFFF"/>
                      </a:solidFill>
                      <a:prstDash val="solid"/>
                    </a:lnT>
                    <a:lnB w="38100">
                      <a:solidFill>
                        <a:srgbClr val="FFFFFF"/>
                      </a:solidFill>
                      <a:prstDash val="solid"/>
                    </a:lnB>
                  </a:tcPr>
                </a:tc>
                <a:tc>
                  <a:txBody>
                    <a:bodyPr/>
                    <a:lstStyle/>
                    <a:p>
                      <a:pPr algn="ctr">
                        <a:lnSpc>
                          <a:spcPct val="100000"/>
                        </a:lnSpc>
                        <a:spcBef>
                          <a:spcPts val="1245"/>
                        </a:spcBef>
                      </a:pPr>
                      <a:r>
                        <a:rPr sz="1100" spc="615" dirty="0">
                          <a:solidFill>
                            <a:srgbClr val="FFFFFF"/>
                          </a:solidFill>
                          <a:latin typeface="Times New Roman"/>
                          <a:cs typeface="Times New Roman"/>
                        </a:rPr>
                        <a:t>u</a:t>
                      </a:r>
                      <a:endParaRPr sz="1100">
                        <a:latin typeface="Times New Roman"/>
                        <a:cs typeface="Times New Roman"/>
                      </a:endParaRPr>
                    </a:p>
                  </a:txBody>
                  <a:tcPr marL="0" marR="0" marT="139513" marB="0">
                    <a:lnL w="28575">
                      <a:solidFill>
                        <a:srgbClr val="FFFFFF"/>
                      </a:solidFill>
                      <a:prstDash val="solid"/>
                    </a:lnL>
                    <a:lnR w="28575">
                      <a:solidFill>
                        <a:srgbClr val="FFFFFF"/>
                      </a:solidFill>
                      <a:prstDash val="solid"/>
                    </a:lnR>
                    <a:lnT w="28575">
                      <a:solidFill>
                        <a:srgbClr val="FFFFFF"/>
                      </a:solidFill>
                      <a:prstDash val="solid"/>
                    </a:lnT>
                    <a:lnB w="38100">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r h="378984">
                <a:tc>
                  <a:txBody>
                    <a:bodyPr/>
                    <a:lstStyle/>
                    <a:p>
                      <a:pPr marL="106680">
                        <a:lnSpc>
                          <a:spcPct val="100000"/>
                        </a:lnSpc>
                        <a:spcBef>
                          <a:spcPts val="455"/>
                        </a:spcBef>
                      </a:pPr>
                      <a:r>
                        <a:rPr sz="1100" dirty="0">
                          <a:solidFill>
                            <a:srgbClr val="FFFFFF"/>
                          </a:solidFill>
                          <a:latin typeface="Calibri"/>
                          <a:cs typeface="Calibri"/>
                        </a:rPr>
                        <a:t>Automate</a:t>
                      </a:r>
                      <a:r>
                        <a:rPr sz="1100" spc="5" dirty="0">
                          <a:solidFill>
                            <a:srgbClr val="FFFFFF"/>
                          </a:solidFill>
                          <a:latin typeface="Calibri"/>
                          <a:cs typeface="Calibri"/>
                        </a:rPr>
                        <a:t> </a:t>
                      </a:r>
                      <a:r>
                        <a:rPr sz="1100" spc="-10" dirty="0">
                          <a:solidFill>
                            <a:srgbClr val="FFFFFF"/>
                          </a:solidFill>
                          <a:latin typeface="Calibri"/>
                          <a:cs typeface="Calibri"/>
                        </a:rPr>
                        <a:t>control</a:t>
                      </a:r>
                      <a:endParaRPr sz="1100">
                        <a:latin typeface="Calibri"/>
                        <a:cs typeface="Calibri"/>
                      </a:endParaRPr>
                    </a:p>
                  </a:txBody>
                  <a:tcPr marL="0" marR="0" marT="50987" marB="0">
                    <a:lnL w="38100">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a:txBody>
                    <a:bodyPr/>
                    <a:lstStyle/>
                    <a:p>
                      <a:pPr>
                        <a:lnSpc>
                          <a:spcPct val="100000"/>
                        </a:lnSpc>
                      </a:pPr>
                      <a:endParaRPr sz="1100" dirty="0">
                        <a:latin typeface="Times New Roman"/>
                        <a:cs typeface="Times New Roman"/>
                      </a:endParaRPr>
                    </a:p>
                  </a:txBody>
                  <a:tcPr marL="0" marR="0" marT="0" marB="0">
                    <a:lnL w="28575">
                      <a:solidFill>
                        <a:srgbClr val="FFFFFF"/>
                      </a:solidFill>
                      <a:prstDash val="solid"/>
                    </a:lnL>
                    <a:lnR w="28575">
                      <a:solidFill>
                        <a:srgbClr val="FFFFFF"/>
                      </a:solidFill>
                      <a:prstDash val="solid"/>
                    </a:lnR>
                    <a:lnT w="38100">
                      <a:solidFill>
                        <a:srgbClr val="FFFFFF"/>
                      </a:solidFill>
                      <a:prstDash val="solid"/>
                    </a:lnT>
                    <a:lnB w="28575">
                      <a:solidFill>
                        <a:srgbClr val="FFFFFF"/>
                      </a:solidFill>
                      <a:prstDash val="solid"/>
                    </a:lnB>
                  </a:tcPr>
                </a:tc>
                <a:tc vMerge="1">
                  <a:txBody>
                    <a:bodyPr/>
                    <a:lstStyle/>
                    <a:p>
                      <a:endParaRPr/>
                    </a:p>
                  </a:txBody>
                  <a:tcPr marL="0" marR="0" marT="0" marB="0">
                    <a:lnL w="28575">
                      <a:solidFill>
                        <a:srgbClr val="FFFFFF"/>
                      </a:solidFill>
                      <a:prstDash val="solid"/>
                    </a:lnL>
                    <a:lnR w="12700">
                      <a:solidFill>
                        <a:srgbClr val="C45911"/>
                      </a:solidFill>
                      <a:prstDash val="solid"/>
                    </a:lnR>
                    <a:lnB w="19050">
                      <a:solidFill>
                        <a:srgbClr val="E6E6E6"/>
                      </a:solidFill>
                      <a:prstDash val="solid"/>
                    </a:lnB>
                  </a:tcPr>
                </a:tc>
                <a:tc vMerge="1">
                  <a:txBody>
                    <a:bodyPr/>
                    <a:lstStyle/>
                    <a:p>
                      <a:endParaRPr/>
                    </a:p>
                  </a:txBody>
                  <a:tcPr marL="0" marR="0" marT="41275" marB="0">
                    <a:lnL w="12700">
                      <a:solidFill>
                        <a:srgbClr val="C45911"/>
                      </a:solidFill>
                      <a:prstDash val="solid"/>
                    </a:lnL>
                    <a:lnR w="12700">
                      <a:solidFill>
                        <a:srgbClr val="C45911"/>
                      </a:solidFill>
                      <a:prstDash val="solid"/>
                    </a:lnR>
                    <a:lnT w="12700">
                      <a:solidFill>
                        <a:srgbClr val="C45911"/>
                      </a:solidFill>
                      <a:prstDash val="solid"/>
                    </a:lnT>
                    <a:lnB w="19050">
                      <a:solidFill>
                        <a:srgbClr val="E6E6E6"/>
                      </a:solidFill>
                      <a:prstDash val="solid"/>
                    </a:lnB>
                  </a:tcPr>
                </a:tc>
              </a:tr>
            </a:tbl>
          </a:graphicData>
        </a:graphic>
      </p:graphicFrame>
      <p:grpSp>
        <p:nvGrpSpPr>
          <p:cNvPr id="13" name="object 13"/>
          <p:cNvGrpSpPr/>
          <p:nvPr/>
        </p:nvGrpSpPr>
        <p:grpSpPr>
          <a:xfrm>
            <a:off x="2690552" y="2008990"/>
            <a:ext cx="2758786" cy="1646144"/>
            <a:chOff x="2959607" y="2276855"/>
            <a:chExt cx="3034665" cy="1865630"/>
          </a:xfrm>
        </p:grpSpPr>
        <p:pic>
          <p:nvPicPr>
            <p:cNvPr id="14" name="object 14"/>
            <p:cNvPicPr/>
            <p:nvPr/>
          </p:nvPicPr>
          <p:blipFill>
            <a:blip r:embed="rId5" cstate="print"/>
            <a:stretch>
              <a:fillRect/>
            </a:stretch>
          </p:blipFill>
          <p:spPr>
            <a:xfrm>
              <a:off x="2959607" y="2289048"/>
              <a:ext cx="3034283" cy="1853183"/>
            </a:xfrm>
            <a:prstGeom prst="rect">
              <a:avLst/>
            </a:prstGeom>
          </p:spPr>
        </p:pic>
        <p:sp>
          <p:nvSpPr>
            <p:cNvPr id="15" name="object 15"/>
            <p:cNvSpPr/>
            <p:nvPr/>
          </p:nvSpPr>
          <p:spPr>
            <a:xfrm>
              <a:off x="3765803" y="2276855"/>
              <a:ext cx="1309370" cy="844550"/>
            </a:xfrm>
            <a:custGeom>
              <a:avLst/>
              <a:gdLst/>
              <a:ahLst/>
              <a:cxnLst/>
              <a:rect l="l" t="t" r="r" b="b"/>
              <a:pathLst>
                <a:path w="1309370" h="844550">
                  <a:moveTo>
                    <a:pt x="15240" y="829056"/>
                  </a:moveTo>
                  <a:lnTo>
                    <a:pt x="0" y="829056"/>
                  </a:lnTo>
                  <a:lnTo>
                    <a:pt x="0" y="704088"/>
                  </a:lnTo>
                  <a:lnTo>
                    <a:pt x="32004" y="704088"/>
                  </a:lnTo>
                  <a:lnTo>
                    <a:pt x="32004" y="813816"/>
                  </a:lnTo>
                  <a:lnTo>
                    <a:pt x="15240" y="813816"/>
                  </a:lnTo>
                  <a:lnTo>
                    <a:pt x="15240" y="829056"/>
                  </a:lnTo>
                  <a:close/>
                </a:path>
                <a:path w="1309370" h="844550">
                  <a:moveTo>
                    <a:pt x="18288" y="844296"/>
                  </a:moveTo>
                  <a:lnTo>
                    <a:pt x="15240" y="844296"/>
                  </a:lnTo>
                  <a:lnTo>
                    <a:pt x="15240" y="813816"/>
                  </a:lnTo>
                  <a:lnTo>
                    <a:pt x="18288" y="813816"/>
                  </a:lnTo>
                  <a:lnTo>
                    <a:pt x="18288" y="844296"/>
                  </a:lnTo>
                  <a:close/>
                </a:path>
                <a:path w="1309370" h="844550">
                  <a:moveTo>
                    <a:pt x="32004" y="829056"/>
                  </a:moveTo>
                  <a:lnTo>
                    <a:pt x="18288" y="829056"/>
                  </a:lnTo>
                  <a:lnTo>
                    <a:pt x="18288" y="813816"/>
                  </a:lnTo>
                  <a:lnTo>
                    <a:pt x="32004" y="813816"/>
                  </a:lnTo>
                  <a:lnTo>
                    <a:pt x="32004" y="829056"/>
                  </a:lnTo>
                  <a:close/>
                </a:path>
                <a:path w="1309370" h="844550">
                  <a:moveTo>
                    <a:pt x="32004" y="609600"/>
                  </a:moveTo>
                  <a:lnTo>
                    <a:pt x="0" y="609600"/>
                  </a:lnTo>
                  <a:lnTo>
                    <a:pt x="0" y="483108"/>
                  </a:lnTo>
                  <a:lnTo>
                    <a:pt x="32004" y="483108"/>
                  </a:lnTo>
                  <a:lnTo>
                    <a:pt x="32004" y="609600"/>
                  </a:lnTo>
                  <a:close/>
                </a:path>
                <a:path w="1309370" h="844550">
                  <a:moveTo>
                    <a:pt x="32004" y="388620"/>
                  </a:moveTo>
                  <a:lnTo>
                    <a:pt x="0" y="388620"/>
                  </a:lnTo>
                  <a:lnTo>
                    <a:pt x="0" y="263652"/>
                  </a:lnTo>
                  <a:lnTo>
                    <a:pt x="32004" y="263652"/>
                  </a:lnTo>
                  <a:lnTo>
                    <a:pt x="32004" y="388620"/>
                  </a:lnTo>
                  <a:close/>
                </a:path>
                <a:path w="1309370" h="844550">
                  <a:moveTo>
                    <a:pt x="32004" y="169164"/>
                  </a:moveTo>
                  <a:lnTo>
                    <a:pt x="0" y="169164"/>
                  </a:lnTo>
                  <a:lnTo>
                    <a:pt x="0" y="44195"/>
                  </a:lnTo>
                  <a:lnTo>
                    <a:pt x="32004" y="44195"/>
                  </a:lnTo>
                  <a:lnTo>
                    <a:pt x="32004" y="169164"/>
                  </a:lnTo>
                  <a:close/>
                </a:path>
                <a:path w="1309370" h="844550">
                  <a:moveTo>
                    <a:pt x="207264" y="30480"/>
                  </a:moveTo>
                  <a:lnTo>
                    <a:pt x="82296" y="30480"/>
                  </a:lnTo>
                  <a:lnTo>
                    <a:pt x="82296" y="0"/>
                  </a:lnTo>
                  <a:lnTo>
                    <a:pt x="207264" y="0"/>
                  </a:lnTo>
                  <a:lnTo>
                    <a:pt x="207264" y="30480"/>
                  </a:lnTo>
                  <a:close/>
                </a:path>
                <a:path w="1309370" h="844550">
                  <a:moveTo>
                    <a:pt x="428244" y="30480"/>
                  </a:moveTo>
                  <a:lnTo>
                    <a:pt x="301752" y="30480"/>
                  </a:lnTo>
                  <a:lnTo>
                    <a:pt x="301752" y="0"/>
                  </a:lnTo>
                  <a:lnTo>
                    <a:pt x="428244" y="0"/>
                  </a:lnTo>
                  <a:lnTo>
                    <a:pt x="428244" y="30480"/>
                  </a:lnTo>
                  <a:close/>
                </a:path>
                <a:path w="1309370" h="844550">
                  <a:moveTo>
                    <a:pt x="647700" y="30480"/>
                  </a:moveTo>
                  <a:lnTo>
                    <a:pt x="522732" y="30480"/>
                  </a:lnTo>
                  <a:lnTo>
                    <a:pt x="522732" y="0"/>
                  </a:lnTo>
                  <a:lnTo>
                    <a:pt x="647700" y="0"/>
                  </a:lnTo>
                  <a:lnTo>
                    <a:pt x="647700" y="30480"/>
                  </a:lnTo>
                  <a:close/>
                </a:path>
                <a:path w="1309370" h="844550">
                  <a:moveTo>
                    <a:pt x="868679" y="30480"/>
                  </a:moveTo>
                  <a:lnTo>
                    <a:pt x="742188" y="30480"/>
                  </a:lnTo>
                  <a:lnTo>
                    <a:pt x="742188" y="0"/>
                  </a:lnTo>
                  <a:lnTo>
                    <a:pt x="868679" y="0"/>
                  </a:lnTo>
                  <a:lnTo>
                    <a:pt x="868679" y="30480"/>
                  </a:lnTo>
                  <a:close/>
                </a:path>
                <a:path w="1309370" h="844550">
                  <a:moveTo>
                    <a:pt x="1088136" y="30480"/>
                  </a:moveTo>
                  <a:lnTo>
                    <a:pt x="961644" y="30480"/>
                  </a:lnTo>
                  <a:lnTo>
                    <a:pt x="961644" y="0"/>
                  </a:lnTo>
                  <a:lnTo>
                    <a:pt x="1088136" y="0"/>
                  </a:lnTo>
                  <a:lnTo>
                    <a:pt x="1088136" y="30480"/>
                  </a:lnTo>
                  <a:close/>
                </a:path>
                <a:path w="1309370" h="844550">
                  <a:moveTo>
                    <a:pt x="1277112" y="30480"/>
                  </a:moveTo>
                  <a:lnTo>
                    <a:pt x="1182624" y="30480"/>
                  </a:lnTo>
                  <a:lnTo>
                    <a:pt x="1182624" y="0"/>
                  </a:lnTo>
                  <a:lnTo>
                    <a:pt x="1301496" y="0"/>
                  </a:lnTo>
                  <a:lnTo>
                    <a:pt x="1309116" y="6095"/>
                  </a:lnTo>
                  <a:lnTo>
                    <a:pt x="1309116" y="15239"/>
                  </a:lnTo>
                  <a:lnTo>
                    <a:pt x="1277112" y="15239"/>
                  </a:lnTo>
                  <a:lnTo>
                    <a:pt x="1277112" y="30480"/>
                  </a:lnTo>
                  <a:close/>
                </a:path>
                <a:path w="1309370" h="844550">
                  <a:moveTo>
                    <a:pt x="1293876" y="30480"/>
                  </a:moveTo>
                  <a:lnTo>
                    <a:pt x="1277112" y="30480"/>
                  </a:lnTo>
                  <a:lnTo>
                    <a:pt x="1277112" y="15239"/>
                  </a:lnTo>
                  <a:lnTo>
                    <a:pt x="1293876" y="30480"/>
                  </a:lnTo>
                  <a:close/>
                </a:path>
                <a:path w="1309370" h="844550">
                  <a:moveTo>
                    <a:pt x="1309116" y="30480"/>
                  </a:moveTo>
                  <a:lnTo>
                    <a:pt x="1293876" y="30480"/>
                  </a:lnTo>
                  <a:lnTo>
                    <a:pt x="1277112" y="15239"/>
                  </a:lnTo>
                  <a:lnTo>
                    <a:pt x="1309116" y="15239"/>
                  </a:lnTo>
                  <a:lnTo>
                    <a:pt x="1309116" y="30480"/>
                  </a:lnTo>
                  <a:close/>
                </a:path>
                <a:path w="1309370" h="844550">
                  <a:moveTo>
                    <a:pt x="1309116" y="249936"/>
                  </a:moveTo>
                  <a:lnTo>
                    <a:pt x="1277112" y="249936"/>
                  </a:lnTo>
                  <a:lnTo>
                    <a:pt x="1277112" y="124968"/>
                  </a:lnTo>
                  <a:lnTo>
                    <a:pt x="1309116" y="124968"/>
                  </a:lnTo>
                  <a:lnTo>
                    <a:pt x="1309116" y="249936"/>
                  </a:lnTo>
                  <a:close/>
                </a:path>
                <a:path w="1309370" h="844550">
                  <a:moveTo>
                    <a:pt x="1309116" y="469392"/>
                  </a:moveTo>
                  <a:lnTo>
                    <a:pt x="1277112" y="469392"/>
                  </a:lnTo>
                  <a:lnTo>
                    <a:pt x="1277112" y="344424"/>
                  </a:lnTo>
                  <a:lnTo>
                    <a:pt x="1309116" y="344424"/>
                  </a:lnTo>
                  <a:lnTo>
                    <a:pt x="1309116" y="469392"/>
                  </a:lnTo>
                  <a:close/>
                </a:path>
                <a:path w="1309370" h="844550">
                  <a:moveTo>
                    <a:pt x="1309116" y="690372"/>
                  </a:moveTo>
                  <a:lnTo>
                    <a:pt x="1277112" y="690372"/>
                  </a:lnTo>
                  <a:lnTo>
                    <a:pt x="1277112" y="563880"/>
                  </a:lnTo>
                  <a:lnTo>
                    <a:pt x="1309116" y="563880"/>
                  </a:lnTo>
                  <a:lnTo>
                    <a:pt x="1309116" y="690372"/>
                  </a:lnTo>
                  <a:close/>
                </a:path>
                <a:path w="1309370" h="844550">
                  <a:moveTo>
                    <a:pt x="1277112" y="829056"/>
                  </a:moveTo>
                  <a:lnTo>
                    <a:pt x="1277112" y="784860"/>
                  </a:lnTo>
                  <a:lnTo>
                    <a:pt x="1309116" y="784860"/>
                  </a:lnTo>
                  <a:lnTo>
                    <a:pt x="1309116" y="813816"/>
                  </a:lnTo>
                  <a:lnTo>
                    <a:pt x="1293876" y="813816"/>
                  </a:lnTo>
                  <a:lnTo>
                    <a:pt x="1277112" y="829056"/>
                  </a:lnTo>
                  <a:close/>
                </a:path>
                <a:path w="1309370" h="844550">
                  <a:moveTo>
                    <a:pt x="1301496" y="844296"/>
                  </a:moveTo>
                  <a:lnTo>
                    <a:pt x="1211580" y="844296"/>
                  </a:lnTo>
                  <a:lnTo>
                    <a:pt x="1211580" y="813816"/>
                  </a:lnTo>
                  <a:lnTo>
                    <a:pt x="1277112" y="813816"/>
                  </a:lnTo>
                  <a:lnTo>
                    <a:pt x="1277112" y="829056"/>
                  </a:lnTo>
                  <a:lnTo>
                    <a:pt x="1309116" y="829056"/>
                  </a:lnTo>
                  <a:lnTo>
                    <a:pt x="1309116" y="838200"/>
                  </a:lnTo>
                  <a:lnTo>
                    <a:pt x="1301496" y="844296"/>
                  </a:lnTo>
                  <a:close/>
                </a:path>
                <a:path w="1309370" h="844550">
                  <a:moveTo>
                    <a:pt x="1309116" y="829056"/>
                  </a:moveTo>
                  <a:lnTo>
                    <a:pt x="1277112" y="829056"/>
                  </a:lnTo>
                  <a:lnTo>
                    <a:pt x="1293876" y="813816"/>
                  </a:lnTo>
                  <a:lnTo>
                    <a:pt x="1309116" y="813816"/>
                  </a:lnTo>
                  <a:lnTo>
                    <a:pt x="1309116" y="829056"/>
                  </a:lnTo>
                  <a:close/>
                </a:path>
                <a:path w="1309370" h="844550">
                  <a:moveTo>
                    <a:pt x="1118616" y="844296"/>
                  </a:moveTo>
                  <a:lnTo>
                    <a:pt x="992124" y="844296"/>
                  </a:lnTo>
                  <a:lnTo>
                    <a:pt x="992124" y="813816"/>
                  </a:lnTo>
                  <a:lnTo>
                    <a:pt x="1118616" y="813816"/>
                  </a:lnTo>
                  <a:lnTo>
                    <a:pt x="1118616" y="844296"/>
                  </a:lnTo>
                  <a:close/>
                </a:path>
                <a:path w="1309370" h="844550">
                  <a:moveTo>
                    <a:pt x="897636" y="844296"/>
                  </a:moveTo>
                  <a:lnTo>
                    <a:pt x="772668" y="844296"/>
                  </a:lnTo>
                  <a:lnTo>
                    <a:pt x="772668" y="813816"/>
                  </a:lnTo>
                  <a:lnTo>
                    <a:pt x="897636" y="813816"/>
                  </a:lnTo>
                  <a:lnTo>
                    <a:pt x="897636" y="844296"/>
                  </a:lnTo>
                  <a:close/>
                </a:path>
                <a:path w="1309370" h="844550">
                  <a:moveTo>
                    <a:pt x="678179" y="844296"/>
                  </a:moveTo>
                  <a:lnTo>
                    <a:pt x="551687" y="844296"/>
                  </a:lnTo>
                  <a:lnTo>
                    <a:pt x="551687" y="813816"/>
                  </a:lnTo>
                  <a:lnTo>
                    <a:pt x="678179" y="813816"/>
                  </a:lnTo>
                  <a:lnTo>
                    <a:pt x="678179" y="844296"/>
                  </a:lnTo>
                  <a:close/>
                </a:path>
                <a:path w="1309370" h="844550">
                  <a:moveTo>
                    <a:pt x="457200" y="844296"/>
                  </a:moveTo>
                  <a:lnTo>
                    <a:pt x="332232" y="844296"/>
                  </a:lnTo>
                  <a:lnTo>
                    <a:pt x="332232" y="813816"/>
                  </a:lnTo>
                  <a:lnTo>
                    <a:pt x="457200" y="813816"/>
                  </a:lnTo>
                  <a:lnTo>
                    <a:pt x="457200" y="844296"/>
                  </a:lnTo>
                  <a:close/>
                </a:path>
                <a:path w="1309370" h="844550">
                  <a:moveTo>
                    <a:pt x="237743" y="844296"/>
                  </a:moveTo>
                  <a:lnTo>
                    <a:pt x="112776" y="844296"/>
                  </a:lnTo>
                  <a:lnTo>
                    <a:pt x="112776" y="813816"/>
                  </a:lnTo>
                  <a:lnTo>
                    <a:pt x="237743" y="813816"/>
                  </a:lnTo>
                  <a:lnTo>
                    <a:pt x="237743" y="844296"/>
                  </a:lnTo>
                  <a:close/>
                </a:path>
              </a:pathLst>
            </a:custGeom>
            <a:solidFill>
              <a:srgbClr val="FF0000"/>
            </a:solidFill>
          </p:spPr>
          <p:txBody>
            <a:bodyPr wrap="square" lIns="0" tIns="0" rIns="0" bIns="0" rtlCol="0"/>
            <a:lstStyle/>
            <a:p>
              <a:endParaRPr/>
            </a:p>
          </p:txBody>
        </p:sp>
      </p:grpSp>
      <p:grpSp>
        <p:nvGrpSpPr>
          <p:cNvPr id="16" name="object 16"/>
          <p:cNvGrpSpPr/>
          <p:nvPr/>
        </p:nvGrpSpPr>
        <p:grpSpPr>
          <a:xfrm>
            <a:off x="5604163" y="2008990"/>
            <a:ext cx="3106305" cy="1635498"/>
            <a:chOff x="6164579" y="2276855"/>
            <a:chExt cx="3416935" cy="1853564"/>
          </a:xfrm>
        </p:grpSpPr>
        <p:pic>
          <p:nvPicPr>
            <p:cNvPr id="17" name="object 17"/>
            <p:cNvPicPr/>
            <p:nvPr/>
          </p:nvPicPr>
          <p:blipFill>
            <a:blip r:embed="rId6" cstate="print"/>
            <a:stretch>
              <a:fillRect/>
            </a:stretch>
          </p:blipFill>
          <p:spPr>
            <a:xfrm>
              <a:off x="6164579" y="2276855"/>
              <a:ext cx="3416807" cy="1853183"/>
            </a:xfrm>
            <a:prstGeom prst="rect">
              <a:avLst/>
            </a:prstGeom>
          </p:spPr>
        </p:pic>
        <p:sp>
          <p:nvSpPr>
            <p:cNvPr id="18" name="object 18"/>
            <p:cNvSpPr/>
            <p:nvPr/>
          </p:nvSpPr>
          <p:spPr>
            <a:xfrm>
              <a:off x="6566915" y="2398776"/>
              <a:ext cx="1144905" cy="911860"/>
            </a:xfrm>
            <a:custGeom>
              <a:avLst/>
              <a:gdLst/>
              <a:ahLst/>
              <a:cxnLst/>
              <a:rect l="l" t="t" r="r" b="b"/>
              <a:pathLst>
                <a:path w="1144904" h="911860">
                  <a:moveTo>
                    <a:pt x="15240" y="894588"/>
                  </a:moveTo>
                  <a:lnTo>
                    <a:pt x="0" y="894588"/>
                  </a:lnTo>
                  <a:lnTo>
                    <a:pt x="0" y="769620"/>
                  </a:lnTo>
                  <a:lnTo>
                    <a:pt x="30480" y="769620"/>
                  </a:lnTo>
                  <a:lnTo>
                    <a:pt x="30480" y="879348"/>
                  </a:lnTo>
                  <a:lnTo>
                    <a:pt x="15240" y="879348"/>
                  </a:lnTo>
                  <a:lnTo>
                    <a:pt x="15240" y="894588"/>
                  </a:lnTo>
                  <a:close/>
                </a:path>
                <a:path w="1144904" h="911860">
                  <a:moveTo>
                    <a:pt x="42672" y="911352"/>
                  </a:moveTo>
                  <a:lnTo>
                    <a:pt x="15240" y="911352"/>
                  </a:lnTo>
                  <a:lnTo>
                    <a:pt x="15240" y="879348"/>
                  </a:lnTo>
                  <a:lnTo>
                    <a:pt x="30480" y="879348"/>
                  </a:lnTo>
                  <a:lnTo>
                    <a:pt x="30480" y="894588"/>
                  </a:lnTo>
                  <a:lnTo>
                    <a:pt x="42672" y="894588"/>
                  </a:lnTo>
                  <a:lnTo>
                    <a:pt x="42672" y="911352"/>
                  </a:lnTo>
                  <a:close/>
                </a:path>
                <a:path w="1144904" h="911860">
                  <a:moveTo>
                    <a:pt x="42672" y="894588"/>
                  </a:moveTo>
                  <a:lnTo>
                    <a:pt x="30480" y="894588"/>
                  </a:lnTo>
                  <a:lnTo>
                    <a:pt x="30480" y="879348"/>
                  </a:lnTo>
                  <a:lnTo>
                    <a:pt x="42672" y="879348"/>
                  </a:lnTo>
                  <a:lnTo>
                    <a:pt x="42672" y="894588"/>
                  </a:lnTo>
                  <a:close/>
                </a:path>
                <a:path w="1144904" h="911860">
                  <a:moveTo>
                    <a:pt x="30480" y="675131"/>
                  </a:moveTo>
                  <a:lnTo>
                    <a:pt x="0" y="675131"/>
                  </a:lnTo>
                  <a:lnTo>
                    <a:pt x="0" y="550163"/>
                  </a:lnTo>
                  <a:lnTo>
                    <a:pt x="30480" y="550163"/>
                  </a:lnTo>
                  <a:lnTo>
                    <a:pt x="30480" y="675131"/>
                  </a:lnTo>
                  <a:close/>
                </a:path>
                <a:path w="1144904" h="911860">
                  <a:moveTo>
                    <a:pt x="30480" y="455675"/>
                  </a:moveTo>
                  <a:lnTo>
                    <a:pt x="0" y="455675"/>
                  </a:lnTo>
                  <a:lnTo>
                    <a:pt x="0" y="329183"/>
                  </a:lnTo>
                  <a:lnTo>
                    <a:pt x="30480" y="329183"/>
                  </a:lnTo>
                  <a:lnTo>
                    <a:pt x="30480" y="455675"/>
                  </a:lnTo>
                  <a:close/>
                </a:path>
                <a:path w="1144904" h="911860">
                  <a:moveTo>
                    <a:pt x="30480" y="234695"/>
                  </a:moveTo>
                  <a:lnTo>
                    <a:pt x="0" y="234695"/>
                  </a:lnTo>
                  <a:lnTo>
                    <a:pt x="0" y="109727"/>
                  </a:lnTo>
                  <a:lnTo>
                    <a:pt x="30480" y="109727"/>
                  </a:lnTo>
                  <a:lnTo>
                    <a:pt x="30480" y="234695"/>
                  </a:lnTo>
                  <a:close/>
                </a:path>
                <a:path w="1144904" h="911860">
                  <a:moveTo>
                    <a:pt x="141732" y="30479"/>
                  </a:moveTo>
                  <a:lnTo>
                    <a:pt x="15240" y="30479"/>
                  </a:lnTo>
                  <a:lnTo>
                    <a:pt x="15240" y="0"/>
                  </a:lnTo>
                  <a:lnTo>
                    <a:pt x="141732" y="0"/>
                  </a:lnTo>
                  <a:lnTo>
                    <a:pt x="141732" y="30479"/>
                  </a:lnTo>
                  <a:close/>
                </a:path>
                <a:path w="1144904" h="911860">
                  <a:moveTo>
                    <a:pt x="361187" y="30479"/>
                  </a:moveTo>
                  <a:lnTo>
                    <a:pt x="234695" y="30479"/>
                  </a:lnTo>
                  <a:lnTo>
                    <a:pt x="234695" y="0"/>
                  </a:lnTo>
                  <a:lnTo>
                    <a:pt x="361187" y="0"/>
                  </a:lnTo>
                  <a:lnTo>
                    <a:pt x="361187" y="30479"/>
                  </a:lnTo>
                  <a:close/>
                </a:path>
                <a:path w="1144904" h="911860">
                  <a:moveTo>
                    <a:pt x="580644" y="30479"/>
                  </a:moveTo>
                  <a:lnTo>
                    <a:pt x="455676" y="30479"/>
                  </a:lnTo>
                  <a:lnTo>
                    <a:pt x="455676" y="0"/>
                  </a:lnTo>
                  <a:lnTo>
                    <a:pt x="580644" y="0"/>
                  </a:lnTo>
                  <a:lnTo>
                    <a:pt x="580644" y="30479"/>
                  </a:lnTo>
                  <a:close/>
                </a:path>
                <a:path w="1144904" h="911860">
                  <a:moveTo>
                    <a:pt x="801624" y="30479"/>
                  </a:moveTo>
                  <a:lnTo>
                    <a:pt x="675131" y="30479"/>
                  </a:lnTo>
                  <a:lnTo>
                    <a:pt x="675131" y="0"/>
                  </a:lnTo>
                  <a:lnTo>
                    <a:pt x="801624" y="0"/>
                  </a:lnTo>
                  <a:lnTo>
                    <a:pt x="801624" y="30479"/>
                  </a:lnTo>
                  <a:close/>
                </a:path>
                <a:path w="1144904" h="911860">
                  <a:moveTo>
                    <a:pt x="1021080" y="30479"/>
                  </a:moveTo>
                  <a:lnTo>
                    <a:pt x="896112" y="30479"/>
                  </a:lnTo>
                  <a:lnTo>
                    <a:pt x="896112" y="0"/>
                  </a:lnTo>
                  <a:lnTo>
                    <a:pt x="1021080" y="0"/>
                  </a:lnTo>
                  <a:lnTo>
                    <a:pt x="1021080" y="30479"/>
                  </a:lnTo>
                  <a:close/>
                </a:path>
                <a:path w="1144904" h="911860">
                  <a:moveTo>
                    <a:pt x="1144524" y="30479"/>
                  </a:moveTo>
                  <a:lnTo>
                    <a:pt x="1129284" y="30479"/>
                  </a:lnTo>
                  <a:lnTo>
                    <a:pt x="1115568" y="16764"/>
                  </a:lnTo>
                  <a:lnTo>
                    <a:pt x="1115568" y="0"/>
                  </a:lnTo>
                  <a:lnTo>
                    <a:pt x="1138428" y="0"/>
                  </a:lnTo>
                  <a:lnTo>
                    <a:pt x="1144524" y="6095"/>
                  </a:lnTo>
                  <a:lnTo>
                    <a:pt x="1144524" y="30479"/>
                  </a:lnTo>
                  <a:close/>
                </a:path>
                <a:path w="1144904" h="911860">
                  <a:moveTo>
                    <a:pt x="1144524" y="128015"/>
                  </a:moveTo>
                  <a:lnTo>
                    <a:pt x="1114044" y="128015"/>
                  </a:lnTo>
                  <a:lnTo>
                    <a:pt x="1114044" y="15239"/>
                  </a:lnTo>
                  <a:lnTo>
                    <a:pt x="1115568" y="16764"/>
                  </a:lnTo>
                  <a:lnTo>
                    <a:pt x="1115568" y="30479"/>
                  </a:lnTo>
                  <a:lnTo>
                    <a:pt x="1144524" y="30479"/>
                  </a:lnTo>
                  <a:lnTo>
                    <a:pt x="1144524" y="128015"/>
                  </a:lnTo>
                  <a:close/>
                </a:path>
                <a:path w="1144904" h="911860">
                  <a:moveTo>
                    <a:pt x="1129284" y="30479"/>
                  </a:moveTo>
                  <a:lnTo>
                    <a:pt x="1115568" y="30479"/>
                  </a:lnTo>
                  <a:lnTo>
                    <a:pt x="1115568" y="16764"/>
                  </a:lnTo>
                  <a:lnTo>
                    <a:pt x="1129284" y="30479"/>
                  </a:lnTo>
                  <a:close/>
                </a:path>
                <a:path w="1144904" h="911860">
                  <a:moveTo>
                    <a:pt x="1144524" y="347472"/>
                  </a:moveTo>
                  <a:lnTo>
                    <a:pt x="1114044" y="347472"/>
                  </a:lnTo>
                  <a:lnTo>
                    <a:pt x="1114044" y="220979"/>
                  </a:lnTo>
                  <a:lnTo>
                    <a:pt x="1144524" y="220979"/>
                  </a:lnTo>
                  <a:lnTo>
                    <a:pt x="1144524" y="347472"/>
                  </a:lnTo>
                  <a:close/>
                </a:path>
                <a:path w="1144904" h="911860">
                  <a:moveTo>
                    <a:pt x="1144524" y="566927"/>
                  </a:moveTo>
                  <a:lnTo>
                    <a:pt x="1114044" y="566927"/>
                  </a:lnTo>
                  <a:lnTo>
                    <a:pt x="1114044" y="441959"/>
                  </a:lnTo>
                  <a:lnTo>
                    <a:pt x="1144524" y="441959"/>
                  </a:lnTo>
                  <a:lnTo>
                    <a:pt x="1144524" y="566927"/>
                  </a:lnTo>
                  <a:close/>
                </a:path>
                <a:path w="1144904" h="911860">
                  <a:moveTo>
                    <a:pt x="1144524" y="787908"/>
                  </a:moveTo>
                  <a:lnTo>
                    <a:pt x="1114044" y="787908"/>
                  </a:lnTo>
                  <a:lnTo>
                    <a:pt x="1114044" y="661416"/>
                  </a:lnTo>
                  <a:lnTo>
                    <a:pt x="1144524" y="661416"/>
                  </a:lnTo>
                  <a:lnTo>
                    <a:pt x="1144524" y="787908"/>
                  </a:lnTo>
                  <a:close/>
                </a:path>
                <a:path w="1144904" h="911860">
                  <a:moveTo>
                    <a:pt x="1138428" y="911352"/>
                  </a:moveTo>
                  <a:lnTo>
                    <a:pt x="1016508" y="911352"/>
                  </a:lnTo>
                  <a:lnTo>
                    <a:pt x="1016508" y="879348"/>
                  </a:lnTo>
                  <a:lnTo>
                    <a:pt x="1129284" y="879348"/>
                  </a:lnTo>
                  <a:lnTo>
                    <a:pt x="1126236" y="882396"/>
                  </a:lnTo>
                  <a:lnTo>
                    <a:pt x="1114044" y="882396"/>
                  </a:lnTo>
                  <a:lnTo>
                    <a:pt x="1114044" y="894588"/>
                  </a:lnTo>
                  <a:lnTo>
                    <a:pt x="1144524" y="894588"/>
                  </a:lnTo>
                  <a:lnTo>
                    <a:pt x="1144524" y="903732"/>
                  </a:lnTo>
                  <a:lnTo>
                    <a:pt x="1138428" y="911352"/>
                  </a:lnTo>
                  <a:close/>
                </a:path>
                <a:path w="1144904" h="911860">
                  <a:moveTo>
                    <a:pt x="1114044" y="894588"/>
                  </a:moveTo>
                  <a:lnTo>
                    <a:pt x="1114044" y="882396"/>
                  </a:lnTo>
                  <a:lnTo>
                    <a:pt x="1126236" y="882396"/>
                  </a:lnTo>
                  <a:lnTo>
                    <a:pt x="1114044" y="894588"/>
                  </a:lnTo>
                  <a:close/>
                </a:path>
                <a:path w="1144904" h="911860">
                  <a:moveTo>
                    <a:pt x="1144524" y="894588"/>
                  </a:moveTo>
                  <a:lnTo>
                    <a:pt x="1114044" y="894588"/>
                  </a:lnTo>
                  <a:lnTo>
                    <a:pt x="1126236" y="882396"/>
                  </a:lnTo>
                  <a:lnTo>
                    <a:pt x="1144524" y="882396"/>
                  </a:lnTo>
                  <a:lnTo>
                    <a:pt x="1144524" y="894588"/>
                  </a:lnTo>
                  <a:close/>
                </a:path>
                <a:path w="1144904" h="911860">
                  <a:moveTo>
                    <a:pt x="922020" y="911352"/>
                  </a:moveTo>
                  <a:lnTo>
                    <a:pt x="797052" y="911352"/>
                  </a:lnTo>
                  <a:lnTo>
                    <a:pt x="797052" y="879348"/>
                  </a:lnTo>
                  <a:lnTo>
                    <a:pt x="922020" y="879348"/>
                  </a:lnTo>
                  <a:lnTo>
                    <a:pt x="922020" y="911352"/>
                  </a:lnTo>
                  <a:close/>
                </a:path>
                <a:path w="1144904" h="911860">
                  <a:moveTo>
                    <a:pt x="702564" y="911352"/>
                  </a:moveTo>
                  <a:lnTo>
                    <a:pt x="577596" y="911352"/>
                  </a:lnTo>
                  <a:lnTo>
                    <a:pt x="577596" y="879348"/>
                  </a:lnTo>
                  <a:lnTo>
                    <a:pt x="702564" y="879348"/>
                  </a:lnTo>
                  <a:lnTo>
                    <a:pt x="702564" y="911352"/>
                  </a:lnTo>
                  <a:close/>
                </a:path>
                <a:path w="1144904" h="911860">
                  <a:moveTo>
                    <a:pt x="483108" y="911352"/>
                  </a:moveTo>
                  <a:lnTo>
                    <a:pt x="356616" y="911352"/>
                  </a:lnTo>
                  <a:lnTo>
                    <a:pt x="356616" y="879348"/>
                  </a:lnTo>
                  <a:lnTo>
                    <a:pt x="483108" y="879348"/>
                  </a:lnTo>
                  <a:lnTo>
                    <a:pt x="483108" y="911352"/>
                  </a:lnTo>
                  <a:close/>
                </a:path>
                <a:path w="1144904" h="911860">
                  <a:moveTo>
                    <a:pt x="262128" y="911352"/>
                  </a:moveTo>
                  <a:lnTo>
                    <a:pt x="137160" y="911352"/>
                  </a:lnTo>
                  <a:lnTo>
                    <a:pt x="137160" y="879348"/>
                  </a:lnTo>
                  <a:lnTo>
                    <a:pt x="262128" y="879348"/>
                  </a:lnTo>
                  <a:lnTo>
                    <a:pt x="262128" y="911352"/>
                  </a:lnTo>
                  <a:close/>
                </a:path>
              </a:pathLst>
            </a:custGeom>
            <a:solidFill>
              <a:srgbClr val="FF0000"/>
            </a:solidFill>
          </p:spPr>
          <p:txBody>
            <a:bodyPr wrap="square" lIns="0" tIns="0" rIns="0" bIns="0" rtlCol="0"/>
            <a:lstStyle/>
            <a:p>
              <a:endParaRPr/>
            </a:p>
          </p:txBody>
        </p:sp>
      </p:grpSp>
      <p:sp>
        <p:nvSpPr>
          <p:cNvPr id="19" name="object 19"/>
          <p:cNvSpPr/>
          <p:nvPr/>
        </p:nvSpPr>
        <p:spPr>
          <a:xfrm>
            <a:off x="275705" y="652181"/>
            <a:ext cx="8594436" cy="0"/>
          </a:xfrm>
          <a:custGeom>
            <a:avLst/>
            <a:gdLst/>
            <a:ahLst/>
            <a:cxnLst/>
            <a:rect l="l" t="t" r="r" b="b"/>
            <a:pathLst>
              <a:path w="9453880">
                <a:moveTo>
                  <a:pt x="0" y="0"/>
                </a:moveTo>
                <a:lnTo>
                  <a:pt x="9453371" y="0"/>
                </a:lnTo>
              </a:path>
            </a:pathLst>
          </a:custGeom>
          <a:ln w="7620">
            <a:solidFill>
              <a:srgbClr val="0F69AF"/>
            </a:solidFill>
          </a:ln>
        </p:spPr>
        <p:txBody>
          <a:bodyPr wrap="square" lIns="0" tIns="0" rIns="0" bIns="0" rtlCol="0"/>
          <a:lstStyle/>
          <a:p>
            <a:endParaRPr/>
          </a:p>
        </p:txBody>
      </p:sp>
      <p:grpSp>
        <p:nvGrpSpPr>
          <p:cNvPr id="20" name="object 20"/>
          <p:cNvGrpSpPr/>
          <p:nvPr/>
        </p:nvGrpSpPr>
        <p:grpSpPr>
          <a:xfrm>
            <a:off x="6823364" y="208428"/>
            <a:ext cx="1416050" cy="172571"/>
            <a:chOff x="7505700" y="236219"/>
            <a:chExt cx="1557655" cy="195580"/>
          </a:xfrm>
        </p:grpSpPr>
        <p:sp>
          <p:nvSpPr>
            <p:cNvPr id="21" name="object 21"/>
            <p:cNvSpPr/>
            <p:nvPr/>
          </p:nvSpPr>
          <p:spPr>
            <a:xfrm>
              <a:off x="7505700" y="236219"/>
              <a:ext cx="706120" cy="195580"/>
            </a:xfrm>
            <a:custGeom>
              <a:avLst/>
              <a:gdLst/>
              <a:ahLst/>
              <a:cxnLst/>
              <a:rect l="l" t="t" r="r" b="b"/>
              <a:pathLst>
                <a:path w="706120" h="195579">
                  <a:moveTo>
                    <a:pt x="687324"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687324" y="0"/>
                  </a:lnTo>
                  <a:lnTo>
                    <a:pt x="694682" y="1595"/>
                  </a:lnTo>
                  <a:lnTo>
                    <a:pt x="700468" y="5905"/>
                  </a:lnTo>
                  <a:lnTo>
                    <a:pt x="704254" y="12215"/>
                  </a:lnTo>
                  <a:lnTo>
                    <a:pt x="705612" y="19811"/>
                  </a:lnTo>
                  <a:lnTo>
                    <a:pt x="705612" y="175259"/>
                  </a:lnTo>
                  <a:lnTo>
                    <a:pt x="704254" y="182856"/>
                  </a:lnTo>
                  <a:lnTo>
                    <a:pt x="700468" y="189166"/>
                  </a:lnTo>
                  <a:lnTo>
                    <a:pt x="694682" y="193476"/>
                  </a:lnTo>
                  <a:lnTo>
                    <a:pt x="687324" y="195071"/>
                  </a:lnTo>
                  <a:close/>
                </a:path>
              </a:pathLst>
            </a:custGeom>
            <a:solidFill>
              <a:srgbClr val="FF0000"/>
            </a:solidFill>
          </p:spPr>
          <p:txBody>
            <a:bodyPr wrap="square" lIns="0" tIns="0" rIns="0" bIns="0" rtlCol="0"/>
            <a:lstStyle/>
            <a:p>
              <a:endParaRPr/>
            </a:p>
          </p:txBody>
        </p:sp>
        <p:sp>
          <p:nvSpPr>
            <p:cNvPr id="22" name="object 22"/>
            <p:cNvSpPr/>
            <p:nvPr/>
          </p:nvSpPr>
          <p:spPr>
            <a:xfrm>
              <a:off x="8238744"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ED7C31"/>
            </a:solidFill>
          </p:spPr>
          <p:txBody>
            <a:bodyPr wrap="square" lIns="0" tIns="0" rIns="0" bIns="0" rtlCol="0"/>
            <a:lstStyle/>
            <a:p>
              <a:endParaRPr/>
            </a:p>
          </p:txBody>
        </p:sp>
        <p:sp>
          <p:nvSpPr>
            <p:cNvPr id="23" name="object 23"/>
            <p:cNvSpPr/>
            <p:nvPr/>
          </p:nvSpPr>
          <p:spPr>
            <a:xfrm>
              <a:off x="8321039" y="236219"/>
              <a:ext cx="742315" cy="195580"/>
            </a:xfrm>
            <a:custGeom>
              <a:avLst/>
              <a:gdLst/>
              <a:ahLst/>
              <a:cxnLst/>
              <a:rect l="l" t="t" r="r" b="b"/>
              <a:pathLst>
                <a:path w="742315" h="195579">
                  <a:moveTo>
                    <a:pt x="722375" y="195071"/>
                  </a:moveTo>
                  <a:lnTo>
                    <a:pt x="19812" y="195071"/>
                  </a:lnTo>
                  <a:lnTo>
                    <a:pt x="12215" y="193476"/>
                  </a:lnTo>
                  <a:lnTo>
                    <a:pt x="5905" y="189166"/>
                  </a:lnTo>
                  <a:lnTo>
                    <a:pt x="1595" y="182856"/>
                  </a:lnTo>
                  <a:lnTo>
                    <a:pt x="0" y="175259"/>
                  </a:lnTo>
                  <a:lnTo>
                    <a:pt x="0" y="19811"/>
                  </a:lnTo>
                  <a:lnTo>
                    <a:pt x="1595" y="12215"/>
                  </a:lnTo>
                  <a:lnTo>
                    <a:pt x="5905" y="5905"/>
                  </a:lnTo>
                  <a:lnTo>
                    <a:pt x="12215" y="1595"/>
                  </a:lnTo>
                  <a:lnTo>
                    <a:pt x="19812" y="0"/>
                  </a:lnTo>
                  <a:lnTo>
                    <a:pt x="722375" y="0"/>
                  </a:lnTo>
                  <a:lnTo>
                    <a:pt x="729972" y="1595"/>
                  </a:lnTo>
                  <a:lnTo>
                    <a:pt x="736282" y="5905"/>
                  </a:lnTo>
                  <a:lnTo>
                    <a:pt x="740592" y="12215"/>
                  </a:lnTo>
                  <a:lnTo>
                    <a:pt x="742187" y="19811"/>
                  </a:lnTo>
                  <a:lnTo>
                    <a:pt x="742187" y="175259"/>
                  </a:lnTo>
                  <a:lnTo>
                    <a:pt x="740592" y="182856"/>
                  </a:lnTo>
                  <a:lnTo>
                    <a:pt x="736282" y="189166"/>
                  </a:lnTo>
                  <a:lnTo>
                    <a:pt x="729972" y="193476"/>
                  </a:lnTo>
                  <a:lnTo>
                    <a:pt x="722375" y="195071"/>
                  </a:lnTo>
                  <a:close/>
                </a:path>
              </a:pathLst>
            </a:custGeom>
            <a:solidFill>
              <a:srgbClr val="A5A5A5"/>
            </a:solidFill>
          </p:spPr>
          <p:txBody>
            <a:bodyPr wrap="square" lIns="0" tIns="0" rIns="0" bIns="0" rtlCol="0"/>
            <a:lstStyle/>
            <a:p>
              <a:endParaRPr/>
            </a:p>
          </p:txBody>
        </p:sp>
      </p:grpSp>
      <p:sp>
        <p:nvSpPr>
          <p:cNvPr id="24" name="object 24"/>
          <p:cNvSpPr txBox="1"/>
          <p:nvPr/>
        </p:nvSpPr>
        <p:spPr>
          <a:xfrm>
            <a:off x="7645773" y="186481"/>
            <a:ext cx="513773" cy="185457"/>
          </a:xfrm>
          <a:prstGeom prst="rect">
            <a:avLst/>
          </a:prstGeom>
        </p:spPr>
        <p:txBody>
          <a:bodyPr vert="horz" wrap="square" lIns="0" tIns="12537" rIns="0" bIns="0" rtlCol="0">
            <a:spAutoFit/>
          </a:bodyPr>
          <a:lstStyle/>
          <a:p>
            <a:pPr marL="11397">
              <a:spcBef>
                <a:spcPts val="99"/>
              </a:spcBef>
            </a:pPr>
            <a:r>
              <a:rPr sz="1100" b="1" spc="-9" dirty="0">
                <a:solidFill>
                  <a:srgbClr val="FFFFFF"/>
                </a:solidFill>
                <a:latin typeface="Calibri"/>
                <a:cs typeface="Calibri"/>
              </a:rPr>
              <a:t>Medium</a:t>
            </a:r>
            <a:endParaRPr sz="1100">
              <a:latin typeface="Calibri"/>
              <a:cs typeface="Calibri"/>
            </a:endParaRPr>
          </a:p>
        </p:txBody>
      </p:sp>
      <p:grpSp>
        <p:nvGrpSpPr>
          <p:cNvPr id="25" name="object 25"/>
          <p:cNvGrpSpPr/>
          <p:nvPr/>
        </p:nvGrpSpPr>
        <p:grpSpPr>
          <a:xfrm>
            <a:off x="8264236" y="208428"/>
            <a:ext cx="604405" cy="172571"/>
            <a:chOff x="9090659" y="236219"/>
            <a:chExt cx="664845" cy="195580"/>
          </a:xfrm>
        </p:grpSpPr>
        <p:sp>
          <p:nvSpPr>
            <p:cNvPr id="26" name="object 26"/>
            <p:cNvSpPr/>
            <p:nvPr/>
          </p:nvSpPr>
          <p:spPr>
            <a:xfrm>
              <a:off x="9090659" y="300227"/>
              <a:ext cx="58419" cy="68580"/>
            </a:xfrm>
            <a:custGeom>
              <a:avLst/>
              <a:gdLst/>
              <a:ahLst/>
              <a:cxnLst/>
              <a:rect l="l" t="t" r="r" b="b"/>
              <a:pathLst>
                <a:path w="58420" h="68579">
                  <a:moveTo>
                    <a:pt x="28955" y="68580"/>
                  </a:moveTo>
                  <a:lnTo>
                    <a:pt x="28955" y="54863"/>
                  </a:lnTo>
                  <a:lnTo>
                    <a:pt x="0" y="54863"/>
                  </a:lnTo>
                  <a:lnTo>
                    <a:pt x="0" y="13715"/>
                  </a:lnTo>
                  <a:lnTo>
                    <a:pt x="28955" y="13715"/>
                  </a:lnTo>
                  <a:lnTo>
                    <a:pt x="28955" y="0"/>
                  </a:lnTo>
                  <a:lnTo>
                    <a:pt x="57911" y="33528"/>
                  </a:lnTo>
                  <a:lnTo>
                    <a:pt x="28955" y="68580"/>
                  </a:lnTo>
                  <a:close/>
                </a:path>
              </a:pathLst>
            </a:custGeom>
            <a:solidFill>
              <a:srgbClr val="A5A5A5"/>
            </a:solidFill>
          </p:spPr>
          <p:txBody>
            <a:bodyPr wrap="square" lIns="0" tIns="0" rIns="0" bIns="0" rtlCol="0"/>
            <a:lstStyle/>
            <a:p>
              <a:endParaRPr/>
            </a:p>
          </p:txBody>
        </p:sp>
        <p:sp>
          <p:nvSpPr>
            <p:cNvPr id="27" name="object 27"/>
            <p:cNvSpPr/>
            <p:nvPr/>
          </p:nvSpPr>
          <p:spPr>
            <a:xfrm>
              <a:off x="9172955" y="236219"/>
              <a:ext cx="582295" cy="195580"/>
            </a:xfrm>
            <a:custGeom>
              <a:avLst/>
              <a:gdLst/>
              <a:ahLst/>
              <a:cxnLst/>
              <a:rect l="l" t="t" r="r" b="b"/>
              <a:pathLst>
                <a:path w="582295" h="195579">
                  <a:moveTo>
                    <a:pt x="562356" y="195071"/>
                  </a:moveTo>
                  <a:lnTo>
                    <a:pt x="18288" y="195071"/>
                  </a:lnTo>
                  <a:lnTo>
                    <a:pt x="10929" y="193476"/>
                  </a:lnTo>
                  <a:lnTo>
                    <a:pt x="5143" y="189166"/>
                  </a:lnTo>
                  <a:lnTo>
                    <a:pt x="1357" y="182856"/>
                  </a:lnTo>
                  <a:lnTo>
                    <a:pt x="0" y="175259"/>
                  </a:lnTo>
                  <a:lnTo>
                    <a:pt x="0" y="19811"/>
                  </a:lnTo>
                  <a:lnTo>
                    <a:pt x="1357" y="12215"/>
                  </a:lnTo>
                  <a:lnTo>
                    <a:pt x="5143" y="5905"/>
                  </a:lnTo>
                  <a:lnTo>
                    <a:pt x="10929" y="1595"/>
                  </a:lnTo>
                  <a:lnTo>
                    <a:pt x="18288" y="0"/>
                  </a:lnTo>
                  <a:lnTo>
                    <a:pt x="562356" y="0"/>
                  </a:lnTo>
                  <a:lnTo>
                    <a:pt x="569952" y="1595"/>
                  </a:lnTo>
                  <a:lnTo>
                    <a:pt x="576262" y="5905"/>
                  </a:lnTo>
                  <a:lnTo>
                    <a:pt x="580572" y="12215"/>
                  </a:lnTo>
                  <a:lnTo>
                    <a:pt x="582167" y="19811"/>
                  </a:lnTo>
                  <a:lnTo>
                    <a:pt x="582167" y="175259"/>
                  </a:lnTo>
                  <a:lnTo>
                    <a:pt x="580572" y="182856"/>
                  </a:lnTo>
                  <a:lnTo>
                    <a:pt x="576262" y="189166"/>
                  </a:lnTo>
                  <a:lnTo>
                    <a:pt x="569952" y="193476"/>
                  </a:lnTo>
                  <a:lnTo>
                    <a:pt x="562356" y="195071"/>
                  </a:lnTo>
                  <a:close/>
                </a:path>
              </a:pathLst>
            </a:custGeom>
            <a:solidFill>
              <a:srgbClr val="01A005"/>
            </a:solidFill>
          </p:spPr>
          <p:txBody>
            <a:bodyPr wrap="square" lIns="0" tIns="0" rIns="0" bIns="0" rtlCol="0"/>
            <a:lstStyle/>
            <a:p>
              <a:endParaRPr/>
            </a:p>
          </p:txBody>
        </p:sp>
      </p:grpSp>
      <p:sp>
        <p:nvSpPr>
          <p:cNvPr id="28" name="object 28"/>
          <p:cNvSpPr txBox="1"/>
          <p:nvPr/>
        </p:nvSpPr>
        <p:spPr>
          <a:xfrm>
            <a:off x="8450729" y="186481"/>
            <a:ext cx="304223" cy="185457"/>
          </a:xfrm>
          <a:prstGeom prst="rect">
            <a:avLst/>
          </a:prstGeom>
        </p:spPr>
        <p:txBody>
          <a:bodyPr vert="horz" wrap="square" lIns="0" tIns="12537" rIns="0" bIns="0" rtlCol="0">
            <a:spAutoFit/>
          </a:bodyPr>
          <a:lstStyle/>
          <a:p>
            <a:pPr marL="11397">
              <a:spcBef>
                <a:spcPts val="99"/>
              </a:spcBef>
            </a:pPr>
            <a:r>
              <a:rPr sz="1100" b="1" spc="-22" dirty="0">
                <a:solidFill>
                  <a:srgbClr val="FFFFFF"/>
                </a:solidFill>
                <a:latin typeface="Calibri"/>
                <a:cs typeface="Calibri"/>
              </a:rPr>
              <a:t>LOW</a:t>
            </a:r>
            <a:endParaRPr sz="1100">
              <a:latin typeface="Calibri"/>
              <a:cs typeface="Calibri"/>
            </a:endParaRPr>
          </a:p>
        </p:txBody>
      </p:sp>
      <p:sp>
        <p:nvSpPr>
          <p:cNvPr id="29" name="object 29"/>
          <p:cNvSpPr/>
          <p:nvPr/>
        </p:nvSpPr>
        <p:spPr>
          <a:xfrm>
            <a:off x="7003472" y="423582"/>
            <a:ext cx="330200" cy="142875"/>
          </a:xfrm>
          <a:custGeom>
            <a:avLst/>
            <a:gdLst/>
            <a:ahLst/>
            <a:cxnLst/>
            <a:rect l="l" t="t" r="r" b="b"/>
            <a:pathLst>
              <a:path w="363220" h="161925">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6143"/>
                </a:lnTo>
                <a:lnTo>
                  <a:pt x="327842" y="128296"/>
                </a:lnTo>
                <a:lnTo>
                  <a:pt x="288645" y="145840"/>
                </a:lnTo>
                <a:lnTo>
                  <a:pt x="238841" y="157386"/>
                </a:lnTo>
                <a:lnTo>
                  <a:pt x="181356" y="161544"/>
                </a:lnTo>
                <a:lnTo>
                  <a:pt x="123870" y="157386"/>
                </a:lnTo>
                <a:lnTo>
                  <a:pt x="74066" y="145840"/>
                </a:lnTo>
                <a:lnTo>
                  <a:pt x="34869" y="128296"/>
                </a:lnTo>
                <a:lnTo>
                  <a:pt x="9204" y="106143"/>
                </a:lnTo>
                <a:lnTo>
                  <a:pt x="0" y="80772"/>
                </a:lnTo>
              </a:path>
            </a:pathLst>
          </a:custGeom>
          <a:ln w="13716">
            <a:solidFill>
              <a:srgbClr val="000000"/>
            </a:solidFill>
          </a:ln>
        </p:spPr>
        <p:txBody>
          <a:bodyPr wrap="square" lIns="0" tIns="0" rIns="0" bIns="0" rtlCol="0"/>
          <a:lstStyle/>
          <a:p>
            <a:endParaRPr/>
          </a:p>
        </p:txBody>
      </p:sp>
      <p:sp>
        <p:nvSpPr>
          <p:cNvPr id="30" name="object 30"/>
          <p:cNvSpPr txBox="1"/>
          <p:nvPr/>
        </p:nvSpPr>
        <p:spPr>
          <a:xfrm>
            <a:off x="7001554" y="186480"/>
            <a:ext cx="293832" cy="448676"/>
          </a:xfrm>
          <a:prstGeom prst="rect">
            <a:avLst/>
          </a:prstGeom>
        </p:spPr>
        <p:txBody>
          <a:bodyPr vert="horz" wrap="square" lIns="0" tIns="12537" rIns="0" bIns="0" rtlCol="0">
            <a:spAutoFit/>
          </a:bodyPr>
          <a:lstStyle/>
          <a:p>
            <a:pPr marL="11397">
              <a:lnSpc>
                <a:spcPts val="1270"/>
              </a:lnSpc>
              <a:spcBef>
                <a:spcPts val="99"/>
              </a:spcBef>
            </a:pPr>
            <a:r>
              <a:rPr sz="1100" b="1" spc="-18" dirty="0">
                <a:solidFill>
                  <a:srgbClr val="FFFFFF"/>
                </a:solidFill>
                <a:latin typeface="Calibri"/>
                <a:cs typeface="Calibri"/>
              </a:rPr>
              <a:t>High</a:t>
            </a:r>
            <a:endParaRPr sz="1100">
              <a:latin typeface="Calibri"/>
              <a:cs typeface="Calibri"/>
            </a:endParaRPr>
          </a:p>
          <a:p>
            <a:pPr marL="52425">
              <a:lnSpc>
                <a:spcPts val="2077"/>
              </a:lnSpc>
            </a:pPr>
            <a:r>
              <a:rPr sz="1700" spc="853" dirty="0">
                <a:latin typeface="Times New Roman"/>
                <a:cs typeface="Times New Roman"/>
              </a:rPr>
              <a:t>u</a:t>
            </a:r>
            <a:endParaRPr sz="1700">
              <a:latin typeface="Times New Roman"/>
              <a:cs typeface="Times New Roman"/>
            </a:endParaRPr>
          </a:p>
        </p:txBody>
      </p:sp>
      <p:grpSp>
        <p:nvGrpSpPr>
          <p:cNvPr id="31" name="object 31"/>
          <p:cNvGrpSpPr/>
          <p:nvPr/>
        </p:nvGrpSpPr>
        <p:grpSpPr>
          <a:xfrm>
            <a:off x="7674724" y="413497"/>
            <a:ext cx="1080655" cy="160244"/>
            <a:chOff x="8442197" y="468630"/>
            <a:chExt cx="1188720" cy="181610"/>
          </a:xfrm>
        </p:grpSpPr>
        <p:sp>
          <p:nvSpPr>
            <p:cNvPr id="32" name="object 32"/>
            <p:cNvSpPr/>
            <p:nvPr/>
          </p:nvSpPr>
          <p:spPr>
            <a:xfrm>
              <a:off x="8449055" y="475488"/>
              <a:ext cx="363220" cy="160020"/>
            </a:xfrm>
            <a:custGeom>
              <a:avLst/>
              <a:gdLst/>
              <a:ahLst/>
              <a:cxnLst/>
              <a:rect l="l" t="t" r="r" b="b"/>
              <a:pathLst>
                <a:path w="363220" h="160020">
                  <a:moveTo>
                    <a:pt x="0" y="80772"/>
                  </a:moveTo>
                  <a:lnTo>
                    <a:pt x="34869" y="33247"/>
                  </a:lnTo>
                  <a:lnTo>
                    <a:pt x="74066" y="15703"/>
                  </a:lnTo>
                  <a:lnTo>
                    <a:pt x="123870" y="4157"/>
                  </a:lnTo>
                  <a:lnTo>
                    <a:pt x="181356" y="0"/>
                  </a:lnTo>
                  <a:lnTo>
                    <a:pt x="238841" y="4157"/>
                  </a:lnTo>
                  <a:lnTo>
                    <a:pt x="288645" y="15703"/>
                  </a:lnTo>
                  <a:lnTo>
                    <a:pt x="327842" y="33247"/>
                  </a:lnTo>
                  <a:lnTo>
                    <a:pt x="353507" y="55400"/>
                  </a:lnTo>
                  <a:lnTo>
                    <a:pt x="362712" y="80772"/>
                  </a:lnTo>
                  <a:lnTo>
                    <a:pt x="353507" y="105985"/>
                  </a:lnTo>
                  <a:lnTo>
                    <a:pt x="327842" y="127759"/>
                  </a:lnTo>
                  <a:lnTo>
                    <a:pt x="288645" y="144853"/>
                  </a:lnTo>
                  <a:lnTo>
                    <a:pt x="238841" y="156021"/>
                  </a:lnTo>
                  <a:lnTo>
                    <a:pt x="181356" y="160020"/>
                  </a:lnTo>
                  <a:lnTo>
                    <a:pt x="123870" y="156021"/>
                  </a:lnTo>
                  <a:lnTo>
                    <a:pt x="74066" y="144853"/>
                  </a:lnTo>
                  <a:lnTo>
                    <a:pt x="34869" y="127759"/>
                  </a:lnTo>
                  <a:lnTo>
                    <a:pt x="9204" y="105985"/>
                  </a:lnTo>
                  <a:lnTo>
                    <a:pt x="0" y="80772"/>
                  </a:lnTo>
                </a:path>
              </a:pathLst>
            </a:custGeom>
            <a:ln w="13716">
              <a:solidFill>
                <a:srgbClr val="000000"/>
              </a:solidFill>
            </a:ln>
          </p:spPr>
          <p:txBody>
            <a:bodyPr wrap="square" lIns="0" tIns="0" rIns="0" bIns="0" rtlCol="0"/>
            <a:lstStyle/>
            <a:p>
              <a:endParaRPr/>
            </a:p>
          </p:txBody>
        </p:sp>
        <p:sp>
          <p:nvSpPr>
            <p:cNvPr id="33" name="object 33"/>
            <p:cNvSpPr/>
            <p:nvPr/>
          </p:nvSpPr>
          <p:spPr>
            <a:xfrm>
              <a:off x="9261348" y="483108"/>
              <a:ext cx="363220" cy="160020"/>
            </a:xfrm>
            <a:custGeom>
              <a:avLst/>
              <a:gdLst/>
              <a:ahLst/>
              <a:cxnLst/>
              <a:rect l="l" t="t" r="r" b="b"/>
              <a:pathLst>
                <a:path w="363220" h="160020">
                  <a:moveTo>
                    <a:pt x="0" y="79248"/>
                  </a:moveTo>
                  <a:lnTo>
                    <a:pt x="34869" y="32260"/>
                  </a:lnTo>
                  <a:lnTo>
                    <a:pt x="74066" y="15166"/>
                  </a:lnTo>
                  <a:lnTo>
                    <a:pt x="123870" y="3998"/>
                  </a:lnTo>
                  <a:lnTo>
                    <a:pt x="181356" y="0"/>
                  </a:lnTo>
                  <a:lnTo>
                    <a:pt x="238841" y="3998"/>
                  </a:lnTo>
                  <a:lnTo>
                    <a:pt x="288645" y="15166"/>
                  </a:lnTo>
                  <a:lnTo>
                    <a:pt x="327842" y="32260"/>
                  </a:lnTo>
                  <a:lnTo>
                    <a:pt x="353507" y="54034"/>
                  </a:lnTo>
                  <a:lnTo>
                    <a:pt x="362712" y="79248"/>
                  </a:lnTo>
                  <a:lnTo>
                    <a:pt x="353507" y="104619"/>
                  </a:lnTo>
                  <a:lnTo>
                    <a:pt x="327842" y="126772"/>
                  </a:lnTo>
                  <a:lnTo>
                    <a:pt x="288645" y="144316"/>
                  </a:lnTo>
                  <a:lnTo>
                    <a:pt x="238841" y="155862"/>
                  </a:lnTo>
                  <a:lnTo>
                    <a:pt x="181356" y="160020"/>
                  </a:lnTo>
                  <a:lnTo>
                    <a:pt x="123870" y="155862"/>
                  </a:lnTo>
                  <a:lnTo>
                    <a:pt x="74066" y="144316"/>
                  </a:lnTo>
                  <a:lnTo>
                    <a:pt x="34869" y="126772"/>
                  </a:lnTo>
                  <a:lnTo>
                    <a:pt x="9204" y="104619"/>
                  </a:lnTo>
                  <a:lnTo>
                    <a:pt x="0" y="79248"/>
                  </a:lnTo>
                </a:path>
              </a:pathLst>
            </a:custGeom>
            <a:ln w="13716">
              <a:solidFill>
                <a:srgbClr val="000000"/>
              </a:solidFill>
            </a:ln>
          </p:spPr>
          <p:txBody>
            <a:bodyPr wrap="square" lIns="0" tIns="0" rIns="0" bIns="0" rtlCol="0"/>
            <a:lstStyle/>
            <a:p>
              <a:endParaRPr/>
            </a:p>
          </p:txBody>
        </p:sp>
      </p:grpSp>
      <p:grpSp>
        <p:nvGrpSpPr>
          <p:cNvPr id="34" name="object 34"/>
          <p:cNvGrpSpPr/>
          <p:nvPr/>
        </p:nvGrpSpPr>
        <p:grpSpPr>
          <a:xfrm>
            <a:off x="2690552" y="4066054"/>
            <a:ext cx="2758786" cy="1779494"/>
            <a:chOff x="2959607" y="4640579"/>
            <a:chExt cx="3034665" cy="2016760"/>
          </a:xfrm>
        </p:grpSpPr>
        <p:pic>
          <p:nvPicPr>
            <p:cNvPr id="35" name="object 35"/>
            <p:cNvPicPr/>
            <p:nvPr/>
          </p:nvPicPr>
          <p:blipFill>
            <a:blip r:embed="rId7" cstate="print"/>
            <a:stretch>
              <a:fillRect/>
            </a:stretch>
          </p:blipFill>
          <p:spPr>
            <a:xfrm>
              <a:off x="2959607" y="4640579"/>
              <a:ext cx="3034283" cy="2016251"/>
            </a:xfrm>
            <a:prstGeom prst="rect">
              <a:avLst/>
            </a:prstGeom>
          </p:spPr>
        </p:pic>
        <p:sp>
          <p:nvSpPr>
            <p:cNvPr id="36" name="object 36"/>
            <p:cNvSpPr/>
            <p:nvPr/>
          </p:nvSpPr>
          <p:spPr>
            <a:xfrm>
              <a:off x="3339083" y="4943856"/>
              <a:ext cx="1797050" cy="1127760"/>
            </a:xfrm>
            <a:custGeom>
              <a:avLst/>
              <a:gdLst/>
              <a:ahLst/>
              <a:cxnLst/>
              <a:rect l="l" t="t" r="r" b="b"/>
              <a:pathLst>
                <a:path w="1797050" h="1127760">
                  <a:moveTo>
                    <a:pt x="15240" y="1112520"/>
                  </a:moveTo>
                  <a:lnTo>
                    <a:pt x="0" y="1112520"/>
                  </a:lnTo>
                  <a:lnTo>
                    <a:pt x="0" y="986028"/>
                  </a:lnTo>
                  <a:lnTo>
                    <a:pt x="32004" y="986028"/>
                  </a:lnTo>
                  <a:lnTo>
                    <a:pt x="32004" y="1095756"/>
                  </a:lnTo>
                  <a:lnTo>
                    <a:pt x="15240" y="1095756"/>
                  </a:lnTo>
                  <a:lnTo>
                    <a:pt x="15240" y="1112520"/>
                  </a:lnTo>
                  <a:close/>
                </a:path>
                <a:path w="1797050" h="1127760">
                  <a:moveTo>
                    <a:pt x="19812" y="1127760"/>
                  </a:moveTo>
                  <a:lnTo>
                    <a:pt x="15240" y="1127760"/>
                  </a:lnTo>
                  <a:lnTo>
                    <a:pt x="15240" y="1095756"/>
                  </a:lnTo>
                  <a:lnTo>
                    <a:pt x="19812" y="1095756"/>
                  </a:lnTo>
                  <a:lnTo>
                    <a:pt x="19812" y="1127760"/>
                  </a:lnTo>
                  <a:close/>
                </a:path>
                <a:path w="1797050" h="1127760">
                  <a:moveTo>
                    <a:pt x="32004" y="1112520"/>
                  </a:moveTo>
                  <a:lnTo>
                    <a:pt x="19812" y="1112520"/>
                  </a:lnTo>
                  <a:lnTo>
                    <a:pt x="19812" y="1095756"/>
                  </a:lnTo>
                  <a:lnTo>
                    <a:pt x="32004" y="1095756"/>
                  </a:lnTo>
                  <a:lnTo>
                    <a:pt x="32004" y="1112520"/>
                  </a:lnTo>
                  <a:close/>
                </a:path>
                <a:path w="1797050" h="1127760">
                  <a:moveTo>
                    <a:pt x="32004" y="891540"/>
                  </a:moveTo>
                  <a:lnTo>
                    <a:pt x="0" y="891540"/>
                  </a:lnTo>
                  <a:lnTo>
                    <a:pt x="0" y="766572"/>
                  </a:lnTo>
                  <a:lnTo>
                    <a:pt x="32004" y="766572"/>
                  </a:lnTo>
                  <a:lnTo>
                    <a:pt x="32004" y="891540"/>
                  </a:lnTo>
                  <a:close/>
                </a:path>
                <a:path w="1797050" h="1127760">
                  <a:moveTo>
                    <a:pt x="32004" y="672084"/>
                  </a:moveTo>
                  <a:lnTo>
                    <a:pt x="0" y="672084"/>
                  </a:lnTo>
                  <a:lnTo>
                    <a:pt x="0" y="547116"/>
                  </a:lnTo>
                  <a:lnTo>
                    <a:pt x="32004" y="547116"/>
                  </a:lnTo>
                  <a:lnTo>
                    <a:pt x="32004" y="672084"/>
                  </a:lnTo>
                  <a:close/>
                </a:path>
                <a:path w="1797050" h="1127760">
                  <a:moveTo>
                    <a:pt x="32004" y="452628"/>
                  </a:moveTo>
                  <a:lnTo>
                    <a:pt x="0" y="452628"/>
                  </a:lnTo>
                  <a:lnTo>
                    <a:pt x="0" y="326136"/>
                  </a:lnTo>
                  <a:lnTo>
                    <a:pt x="32004" y="326136"/>
                  </a:lnTo>
                  <a:lnTo>
                    <a:pt x="32004" y="452628"/>
                  </a:lnTo>
                  <a:close/>
                </a:path>
                <a:path w="1797050" h="1127760">
                  <a:moveTo>
                    <a:pt x="32004" y="231648"/>
                  </a:moveTo>
                  <a:lnTo>
                    <a:pt x="0" y="231648"/>
                  </a:lnTo>
                  <a:lnTo>
                    <a:pt x="0" y="106680"/>
                  </a:lnTo>
                  <a:lnTo>
                    <a:pt x="32004" y="106680"/>
                  </a:lnTo>
                  <a:lnTo>
                    <a:pt x="32004" y="231648"/>
                  </a:lnTo>
                  <a:close/>
                </a:path>
                <a:path w="1797050" h="1127760">
                  <a:moveTo>
                    <a:pt x="144780" y="30480"/>
                  </a:moveTo>
                  <a:lnTo>
                    <a:pt x="18288" y="30480"/>
                  </a:lnTo>
                  <a:lnTo>
                    <a:pt x="18288" y="0"/>
                  </a:lnTo>
                  <a:lnTo>
                    <a:pt x="144780" y="0"/>
                  </a:lnTo>
                  <a:lnTo>
                    <a:pt x="144780" y="30480"/>
                  </a:lnTo>
                  <a:close/>
                </a:path>
                <a:path w="1797050" h="1127760">
                  <a:moveTo>
                    <a:pt x="364236" y="30480"/>
                  </a:moveTo>
                  <a:lnTo>
                    <a:pt x="239268" y="30480"/>
                  </a:lnTo>
                  <a:lnTo>
                    <a:pt x="239268" y="0"/>
                  </a:lnTo>
                  <a:lnTo>
                    <a:pt x="364236" y="0"/>
                  </a:lnTo>
                  <a:lnTo>
                    <a:pt x="364236" y="30480"/>
                  </a:lnTo>
                  <a:close/>
                </a:path>
                <a:path w="1797050" h="1127760">
                  <a:moveTo>
                    <a:pt x="585216" y="30480"/>
                  </a:moveTo>
                  <a:lnTo>
                    <a:pt x="458724" y="30480"/>
                  </a:lnTo>
                  <a:lnTo>
                    <a:pt x="458724" y="0"/>
                  </a:lnTo>
                  <a:lnTo>
                    <a:pt x="585216" y="0"/>
                  </a:lnTo>
                  <a:lnTo>
                    <a:pt x="585216" y="30480"/>
                  </a:lnTo>
                  <a:close/>
                </a:path>
                <a:path w="1797050" h="1127760">
                  <a:moveTo>
                    <a:pt x="804672" y="30480"/>
                  </a:moveTo>
                  <a:lnTo>
                    <a:pt x="679704" y="30480"/>
                  </a:lnTo>
                  <a:lnTo>
                    <a:pt x="679704" y="0"/>
                  </a:lnTo>
                  <a:lnTo>
                    <a:pt x="804672" y="0"/>
                  </a:lnTo>
                  <a:lnTo>
                    <a:pt x="804672" y="30480"/>
                  </a:lnTo>
                  <a:close/>
                </a:path>
                <a:path w="1797050" h="1127760">
                  <a:moveTo>
                    <a:pt x="1024128" y="30480"/>
                  </a:moveTo>
                  <a:lnTo>
                    <a:pt x="899160" y="30480"/>
                  </a:lnTo>
                  <a:lnTo>
                    <a:pt x="899160" y="0"/>
                  </a:lnTo>
                  <a:lnTo>
                    <a:pt x="1024128" y="0"/>
                  </a:lnTo>
                  <a:lnTo>
                    <a:pt x="1024128" y="30480"/>
                  </a:lnTo>
                  <a:close/>
                </a:path>
                <a:path w="1797050" h="1127760">
                  <a:moveTo>
                    <a:pt x="1245108" y="30480"/>
                  </a:moveTo>
                  <a:lnTo>
                    <a:pt x="1118616" y="30480"/>
                  </a:lnTo>
                  <a:lnTo>
                    <a:pt x="1118616" y="0"/>
                  </a:lnTo>
                  <a:lnTo>
                    <a:pt x="1245108" y="0"/>
                  </a:lnTo>
                  <a:lnTo>
                    <a:pt x="1245108" y="30480"/>
                  </a:lnTo>
                  <a:close/>
                </a:path>
                <a:path w="1797050" h="1127760">
                  <a:moveTo>
                    <a:pt x="1464563" y="30480"/>
                  </a:moveTo>
                  <a:lnTo>
                    <a:pt x="1339596" y="30480"/>
                  </a:lnTo>
                  <a:lnTo>
                    <a:pt x="1339596" y="0"/>
                  </a:lnTo>
                  <a:lnTo>
                    <a:pt x="1464563" y="0"/>
                  </a:lnTo>
                  <a:lnTo>
                    <a:pt x="1464563" y="30480"/>
                  </a:lnTo>
                  <a:close/>
                </a:path>
                <a:path w="1797050" h="1127760">
                  <a:moveTo>
                    <a:pt x="1685544" y="30480"/>
                  </a:moveTo>
                  <a:lnTo>
                    <a:pt x="1559051" y="30480"/>
                  </a:lnTo>
                  <a:lnTo>
                    <a:pt x="1559051" y="0"/>
                  </a:lnTo>
                  <a:lnTo>
                    <a:pt x="1685544" y="0"/>
                  </a:lnTo>
                  <a:lnTo>
                    <a:pt x="1685544" y="30480"/>
                  </a:lnTo>
                  <a:close/>
                </a:path>
                <a:path w="1797050" h="1127760">
                  <a:moveTo>
                    <a:pt x="1796796" y="30480"/>
                  </a:moveTo>
                  <a:lnTo>
                    <a:pt x="1781555" y="30480"/>
                  </a:lnTo>
                  <a:lnTo>
                    <a:pt x="1778508" y="27709"/>
                  </a:lnTo>
                  <a:lnTo>
                    <a:pt x="1778508" y="0"/>
                  </a:lnTo>
                  <a:lnTo>
                    <a:pt x="1789176" y="0"/>
                  </a:lnTo>
                  <a:lnTo>
                    <a:pt x="1796796" y="6095"/>
                  </a:lnTo>
                  <a:lnTo>
                    <a:pt x="1796796" y="30480"/>
                  </a:lnTo>
                  <a:close/>
                </a:path>
                <a:path w="1797050" h="1127760">
                  <a:moveTo>
                    <a:pt x="1796796" y="138684"/>
                  </a:moveTo>
                  <a:lnTo>
                    <a:pt x="1764792" y="138684"/>
                  </a:lnTo>
                  <a:lnTo>
                    <a:pt x="1764792" y="15240"/>
                  </a:lnTo>
                  <a:lnTo>
                    <a:pt x="1778508" y="27709"/>
                  </a:lnTo>
                  <a:lnTo>
                    <a:pt x="1778508" y="30480"/>
                  </a:lnTo>
                  <a:lnTo>
                    <a:pt x="1796796" y="30480"/>
                  </a:lnTo>
                  <a:lnTo>
                    <a:pt x="1796796" y="138684"/>
                  </a:lnTo>
                  <a:close/>
                </a:path>
                <a:path w="1797050" h="1127760">
                  <a:moveTo>
                    <a:pt x="1781555" y="30480"/>
                  </a:moveTo>
                  <a:lnTo>
                    <a:pt x="1778508" y="30480"/>
                  </a:lnTo>
                  <a:lnTo>
                    <a:pt x="1778508" y="27709"/>
                  </a:lnTo>
                  <a:lnTo>
                    <a:pt x="1781555" y="30480"/>
                  </a:lnTo>
                  <a:close/>
                </a:path>
                <a:path w="1797050" h="1127760">
                  <a:moveTo>
                    <a:pt x="1796796" y="359664"/>
                  </a:moveTo>
                  <a:lnTo>
                    <a:pt x="1764792" y="359664"/>
                  </a:lnTo>
                  <a:lnTo>
                    <a:pt x="1764792" y="233172"/>
                  </a:lnTo>
                  <a:lnTo>
                    <a:pt x="1796796" y="233172"/>
                  </a:lnTo>
                  <a:lnTo>
                    <a:pt x="1796796" y="359664"/>
                  </a:lnTo>
                  <a:close/>
                </a:path>
                <a:path w="1797050" h="1127760">
                  <a:moveTo>
                    <a:pt x="1796796" y="579120"/>
                  </a:moveTo>
                  <a:lnTo>
                    <a:pt x="1764792" y="579120"/>
                  </a:lnTo>
                  <a:lnTo>
                    <a:pt x="1764792" y="452628"/>
                  </a:lnTo>
                  <a:lnTo>
                    <a:pt x="1796796" y="452628"/>
                  </a:lnTo>
                  <a:lnTo>
                    <a:pt x="1796796" y="579120"/>
                  </a:lnTo>
                  <a:close/>
                </a:path>
                <a:path w="1797050" h="1127760">
                  <a:moveTo>
                    <a:pt x="1796796" y="798576"/>
                  </a:moveTo>
                  <a:lnTo>
                    <a:pt x="1764792" y="798576"/>
                  </a:lnTo>
                  <a:lnTo>
                    <a:pt x="1764792" y="673608"/>
                  </a:lnTo>
                  <a:lnTo>
                    <a:pt x="1796796" y="673608"/>
                  </a:lnTo>
                  <a:lnTo>
                    <a:pt x="1796796" y="798576"/>
                  </a:lnTo>
                  <a:close/>
                </a:path>
                <a:path w="1797050" h="1127760">
                  <a:moveTo>
                    <a:pt x="1796796" y="1019556"/>
                  </a:moveTo>
                  <a:lnTo>
                    <a:pt x="1764792" y="1019556"/>
                  </a:lnTo>
                  <a:lnTo>
                    <a:pt x="1764792" y="893064"/>
                  </a:lnTo>
                  <a:lnTo>
                    <a:pt x="1796796" y="893064"/>
                  </a:lnTo>
                  <a:lnTo>
                    <a:pt x="1796796" y="1019556"/>
                  </a:lnTo>
                  <a:close/>
                </a:path>
                <a:path w="1797050" h="1127760">
                  <a:moveTo>
                    <a:pt x="1780032" y="1127760"/>
                  </a:moveTo>
                  <a:lnTo>
                    <a:pt x="1653540" y="1127760"/>
                  </a:lnTo>
                  <a:lnTo>
                    <a:pt x="1653540" y="1095756"/>
                  </a:lnTo>
                  <a:lnTo>
                    <a:pt x="1780032" y="1095756"/>
                  </a:lnTo>
                  <a:lnTo>
                    <a:pt x="1780032" y="1127760"/>
                  </a:lnTo>
                  <a:close/>
                </a:path>
                <a:path w="1797050" h="1127760">
                  <a:moveTo>
                    <a:pt x="1559051" y="1127760"/>
                  </a:moveTo>
                  <a:lnTo>
                    <a:pt x="1434084" y="1127760"/>
                  </a:lnTo>
                  <a:lnTo>
                    <a:pt x="1434084" y="1095756"/>
                  </a:lnTo>
                  <a:lnTo>
                    <a:pt x="1559051" y="1095756"/>
                  </a:lnTo>
                  <a:lnTo>
                    <a:pt x="1559051" y="1127760"/>
                  </a:lnTo>
                  <a:close/>
                </a:path>
                <a:path w="1797050" h="1127760">
                  <a:moveTo>
                    <a:pt x="1339596" y="1127760"/>
                  </a:moveTo>
                  <a:lnTo>
                    <a:pt x="1214628" y="1127760"/>
                  </a:lnTo>
                  <a:lnTo>
                    <a:pt x="1214628" y="1095756"/>
                  </a:lnTo>
                  <a:lnTo>
                    <a:pt x="1339596" y="1095756"/>
                  </a:lnTo>
                  <a:lnTo>
                    <a:pt x="1339596" y="1127760"/>
                  </a:lnTo>
                  <a:close/>
                </a:path>
                <a:path w="1797050" h="1127760">
                  <a:moveTo>
                    <a:pt x="1120140" y="1127760"/>
                  </a:moveTo>
                  <a:lnTo>
                    <a:pt x="993648" y="1127760"/>
                  </a:lnTo>
                  <a:lnTo>
                    <a:pt x="993648" y="1095756"/>
                  </a:lnTo>
                  <a:lnTo>
                    <a:pt x="1120140" y="1095756"/>
                  </a:lnTo>
                  <a:lnTo>
                    <a:pt x="1120140" y="1127760"/>
                  </a:lnTo>
                  <a:close/>
                </a:path>
                <a:path w="1797050" h="1127760">
                  <a:moveTo>
                    <a:pt x="899160" y="1127760"/>
                  </a:moveTo>
                  <a:lnTo>
                    <a:pt x="774192" y="1127760"/>
                  </a:lnTo>
                  <a:lnTo>
                    <a:pt x="774192" y="1095756"/>
                  </a:lnTo>
                  <a:lnTo>
                    <a:pt x="899160" y="1095756"/>
                  </a:lnTo>
                  <a:lnTo>
                    <a:pt x="899160" y="1127760"/>
                  </a:lnTo>
                  <a:close/>
                </a:path>
                <a:path w="1797050" h="1127760">
                  <a:moveTo>
                    <a:pt x="679704" y="1127760"/>
                  </a:moveTo>
                  <a:lnTo>
                    <a:pt x="553212" y="1127760"/>
                  </a:lnTo>
                  <a:lnTo>
                    <a:pt x="553212" y="1095756"/>
                  </a:lnTo>
                  <a:lnTo>
                    <a:pt x="679704" y="1095756"/>
                  </a:lnTo>
                  <a:lnTo>
                    <a:pt x="679704" y="1127760"/>
                  </a:lnTo>
                  <a:close/>
                </a:path>
                <a:path w="1797050" h="1127760">
                  <a:moveTo>
                    <a:pt x="460248" y="1127760"/>
                  </a:moveTo>
                  <a:lnTo>
                    <a:pt x="333756" y="1127760"/>
                  </a:lnTo>
                  <a:lnTo>
                    <a:pt x="333756" y="1095756"/>
                  </a:lnTo>
                  <a:lnTo>
                    <a:pt x="460248" y="1095756"/>
                  </a:lnTo>
                  <a:lnTo>
                    <a:pt x="460248" y="1127760"/>
                  </a:lnTo>
                  <a:close/>
                </a:path>
                <a:path w="1797050" h="1127760">
                  <a:moveTo>
                    <a:pt x="239268" y="1127760"/>
                  </a:moveTo>
                  <a:lnTo>
                    <a:pt x="114300" y="1127760"/>
                  </a:lnTo>
                  <a:lnTo>
                    <a:pt x="114300" y="1095756"/>
                  </a:lnTo>
                  <a:lnTo>
                    <a:pt x="239268" y="1095756"/>
                  </a:lnTo>
                  <a:lnTo>
                    <a:pt x="239268" y="1127760"/>
                  </a:lnTo>
                  <a:close/>
                </a:path>
              </a:pathLst>
            </a:custGeom>
            <a:solidFill>
              <a:srgbClr val="FF0000"/>
            </a:solidFill>
          </p:spPr>
          <p:txBody>
            <a:bodyPr wrap="square" lIns="0" tIns="0" rIns="0" bIns="0" rtlCol="0"/>
            <a:lstStyle/>
            <a:p>
              <a:endParaRPr/>
            </a:p>
          </p:txBody>
        </p:sp>
      </p:grpSp>
      <p:grpSp>
        <p:nvGrpSpPr>
          <p:cNvPr id="37" name="object 37"/>
          <p:cNvGrpSpPr/>
          <p:nvPr/>
        </p:nvGrpSpPr>
        <p:grpSpPr>
          <a:xfrm>
            <a:off x="5604163" y="4094629"/>
            <a:ext cx="3106305" cy="1753721"/>
            <a:chOff x="6164579" y="4640580"/>
            <a:chExt cx="3416935" cy="1987550"/>
          </a:xfrm>
        </p:grpSpPr>
        <p:pic>
          <p:nvPicPr>
            <p:cNvPr id="38" name="object 38"/>
            <p:cNvPicPr/>
            <p:nvPr/>
          </p:nvPicPr>
          <p:blipFill>
            <a:blip r:embed="rId8" cstate="print"/>
            <a:stretch>
              <a:fillRect/>
            </a:stretch>
          </p:blipFill>
          <p:spPr>
            <a:xfrm>
              <a:off x="6164579" y="4640580"/>
              <a:ext cx="3416807" cy="1987295"/>
            </a:xfrm>
            <a:prstGeom prst="rect">
              <a:avLst/>
            </a:prstGeom>
          </p:spPr>
        </p:pic>
        <p:sp>
          <p:nvSpPr>
            <p:cNvPr id="39" name="object 39"/>
            <p:cNvSpPr/>
            <p:nvPr/>
          </p:nvSpPr>
          <p:spPr>
            <a:xfrm>
              <a:off x="7225283" y="4823459"/>
              <a:ext cx="1242060" cy="1169035"/>
            </a:xfrm>
            <a:custGeom>
              <a:avLst/>
              <a:gdLst/>
              <a:ahLst/>
              <a:cxnLst/>
              <a:rect l="l" t="t" r="r" b="b"/>
              <a:pathLst>
                <a:path w="1242059" h="1169035">
                  <a:moveTo>
                    <a:pt x="15240" y="1152144"/>
                  </a:moveTo>
                  <a:lnTo>
                    <a:pt x="0" y="1152144"/>
                  </a:lnTo>
                  <a:lnTo>
                    <a:pt x="0" y="1027176"/>
                  </a:lnTo>
                  <a:lnTo>
                    <a:pt x="30480" y="1027176"/>
                  </a:lnTo>
                  <a:lnTo>
                    <a:pt x="30480" y="1136904"/>
                  </a:lnTo>
                  <a:lnTo>
                    <a:pt x="15240" y="1136904"/>
                  </a:lnTo>
                  <a:lnTo>
                    <a:pt x="15240" y="1152144"/>
                  </a:lnTo>
                  <a:close/>
                </a:path>
                <a:path w="1242059" h="1169035">
                  <a:moveTo>
                    <a:pt x="91440" y="1168908"/>
                  </a:moveTo>
                  <a:lnTo>
                    <a:pt x="15240" y="1168908"/>
                  </a:lnTo>
                  <a:lnTo>
                    <a:pt x="15240" y="1136904"/>
                  </a:lnTo>
                  <a:lnTo>
                    <a:pt x="30480" y="1136904"/>
                  </a:lnTo>
                  <a:lnTo>
                    <a:pt x="30480" y="1152144"/>
                  </a:lnTo>
                  <a:lnTo>
                    <a:pt x="91440" y="1152144"/>
                  </a:lnTo>
                  <a:lnTo>
                    <a:pt x="91440" y="1168908"/>
                  </a:lnTo>
                  <a:close/>
                </a:path>
                <a:path w="1242059" h="1169035">
                  <a:moveTo>
                    <a:pt x="91440" y="1152144"/>
                  </a:moveTo>
                  <a:lnTo>
                    <a:pt x="30480" y="1152144"/>
                  </a:lnTo>
                  <a:lnTo>
                    <a:pt x="30480" y="1136904"/>
                  </a:lnTo>
                  <a:lnTo>
                    <a:pt x="91440" y="1136904"/>
                  </a:lnTo>
                  <a:lnTo>
                    <a:pt x="91440" y="1152144"/>
                  </a:lnTo>
                  <a:close/>
                </a:path>
                <a:path w="1242059" h="1169035">
                  <a:moveTo>
                    <a:pt x="30480" y="932688"/>
                  </a:moveTo>
                  <a:lnTo>
                    <a:pt x="0" y="932688"/>
                  </a:lnTo>
                  <a:lnTo>
                    <a:pt x="0" y="806196"/>
                  </a:lnTo>
                  <a:lnTo>
                    <a:pt x="30480" y="806196"/>
                  </a:lnTo>
                  <a:lnTo>
                    <a:pt x="30480" y="932688"/>
                  </a:lnTo>
                  <a:close/>
                </a:path>
                <a:path w="1242059" h="1169035">
                  <a:moveTo>
                    <a:pt x="30480" y="713231"/>
                  </a:moveTo>
                  <a:lnTo>
                    <a:pt x="0" y="713231"/>
                  </a:lnTo>
                  <a:lnTo>
                    <a:pt x="0" y="586739"/>
                  </a:lnTo>
                  <a:lnTo>
                    <a:pt x="30480" y="586739"/>
                  </a:lnTo>
                  <a:lnTo>
                    <a:pt x="30480" y="713231"/>
                  </a:lnTo>
                  <a:close/>
                </a:path>
                <a:path w="1242059" h="1169035">
                  <a:moveTo>
                    <a:pt x="30480" y="492252"/>
                  </a:moveTo>
                  <a:lnTo>
                    <a:pt x="0" y="492252"/>
                  </a:lnTo>
                  <a:lnTo>
                    <a:pt x="0" y="367283"/>
                  </a:lnTo>
                  <a:lnTo>
                    <a:pt x="30480" y="367283"/>
                  </a:lnTo>
                  <a:lnTo>
                    <a:pt x="30480" y="492252"/>
                  </a:lnTo>
                  <a:close/>
                </a:path>
                <a:path w="1242059" h="1169035">
                  <a:moveTo>
                    <a:pt x="30480" y="272795"/>
                  </a:moveTo>
                  <a:lnTo>
                    <a:pt x="0" y="272795"/>
                  </a:lnTo>
                  <a:lnTo>
                    <a:pt x="0" y="146304"/>
                  </a:lnTo>
                  <a:lnTo>
                    <a:pt x="30480" y="146304"/>
                  </a:lnTo>
                  <a:lnTo>
                    <a:pt x="30480" y="272795"/>
                  </a:lnTo>
                  <a:close/>
                </a:path>
                <a:path w="1242059" h="1169035">
                  <a:moveTo>
                    <a:pt x="30480" y="51816"/>
                  </a:moveTo>
                  <a:lnTo>
                    <a:pt x="0" y="51816"/>
                  </a:lnTo>
                  <a:lnTo>
                    <a:pt x="0" y="7619"/>
                  </a:lnTo>
                  <a:lnTo>
                    <a:pt x="6096" y="0"/>
                  </a:lnTo>
                  <a:lnTo>
                    <a:pt x="103632" y="0"/>
                  </a:lnTo>
                  <a:lnTo>
                    <a:pt x="103632" y="15239"/>
                  </a:lnTo>
                  <a:lnTo>
                    <a:pt x="30480" y="15239"/>
                  </a:lnTo>
                  <a:lnTo>
                    <a:pt x="15240" y="32004"/>
                  </a:lnTo>
                  <a:lnTo>
                    <a:pt x="30480" y="32004"/>
                  </a:lnTo>
                  <a:lnTo>
                    <a:pt x="30480" y="51816"/>
                  </a:lnTo>
                  <a:close/>
                </a:path>
                <a:path w="1242059" h="1169035">
                  <a:moveTo>
                    <a:pt x="30480" y="32004"/>
                  </a:moveTo>
                  <a:lnTo>
                    <a:pt x="15240" y="32004"/>
                  </a:lnTo>
                  <a:lnTo>
                    <a:pt x="30480" y="15239"/>
                  </a:lnTo>
                  <a:lnTo>
                    <a:pt x="30480" y="32004"/>
                  </a:lnTo>
                  <a:close/>
                </a:path>
                <a:path w="1242059" h="1169035">
                  <a:moveTo>
                    <a:pt x="103632" y="32004"/>
                  </a:moveTo>
                  <a:lnTo>
                    <a:pt x="30480" y="32004"/>
                  </a:lnTo>
                  <a:lnTo>
                    <a:pt x="30480" y="15239"/>
                  </a:lnTo>
                  <a:lnTo>
                    <a:pt x="103632" y="15239"/>
                  </a:lnTo>
                  <a:lnTo>
                    <a:pt x="103632" y="32004"/>
                  </a:lnTo>
                  <a:close/>
                </a:path>
                <a:path w="1242059" h="1169035">
                  <a:moveTo>
                    <a:pt x="324612" y="32004"/>
                  </a:moveTo>
                  <a:lnTo>
                    <a:pt x="198119" y="32004"/>
                  </a:lnTo>
                  <a:lnTo>
                    <a:pt x="198119" y="0"/>
                  </a:lnTo>
                  <a:lnTo>
                    <a:pt x="324612" y="0"/>
                  </a:lnTo>
                  <a:lnTo>
                    <a:pt x="324612" y="32004"/>
                  </a:lnTo>
                  <a:close/>
                </a:path>
                <a:path w="1242059" h="1169035">
                  <a:moveTo>
                    <a:pt x="544068" y="32004"/>
                  </a:moveTo>
                  <a:lnTo>
                    <a:pt x="417576" y="32004"/>
                  </a:lnTo>
                  <a:lnTo>
                    <a:pt x="417576" y="0"/>
                  </a:lnTo>
                  <a:lnTo>
                    <a:pt x="544068" y="0"/>
                  </a:lnTo>
                  <a:lnTo>
                    <a:pt x="544068" y="32004"/>
                  </a:lnTo>
                  <a:close/>
                </a:path>
                <a:path w="1242059" h="1169035">
                  <a:moveTo>
                    <a:pt x="763524" y="32004"/>
                  </a:moveTo>
                  <a:lnTo>
                    <a:pt x="638556" y="32004"/>
                  </a:lnTo>
                  <a:lnTo>
                    <a:pt x="638556" y="0"/>
                  </a:lnTo>
                  <a:lnTo>
                    <a:pt x="763524" y="0"/>
                  </a:lnTo>
                  <a:lnTo>
                    <a:pt x="763524" y="32004"/>
                  </a:lnTo>
                  <a:close/>
                </a:path>
                <a:path w="1242059" h="1169035">
                  <a:moveTo>
                    <a:pt x="984504" y="32004"/>
                  </a:moveTo>
                  <a:lnTo>
                    <a:pt x="858012" y="32004"/>
                  </a:lnTo>
                  <a:lnTo>
                    <a:pt x="858012" y="0"/>
                  </a:lnTo>
                  <a:lnTo>
                    <a:pt x="984504" y="0"/>
                  </a:lnTo>
                  <a:lnTo>
                    <a:pt x="984504" y="32004"/>
                  </a:lnTo>
                  <a:close/>
                </a:path>
                <a:path w="1242059" h="1169035">
                  <a:moveTo>
                    <a:pt x="1203960" y="32004"/>
                  </a:moveTo>
                  <a:lnTo>
                    <a:pt x="1078992" y="32004"/>
                  </a:lnTo>
                  <a:lnTo>
                    <a:pt x="1078992" y="0"/>
                  </a:lnTo>
                  <a:lnTo>
                    <a:pt x="1203960" y="0"/>
                  </a:lnTo>
                  <a:lnTo>
                    <a:pt x="1203960" y="32004"/>
                  </a:lnTo>
                  <a:close/>
                </a:path>
                <a:path w="1242059" h="1169035">
                  <a:moveTo>
                    <a:pt x="1242059" y="213360"/>
                  </a:moveTo>
                  <a:lnTo>
                    <a:pt x="1210056" y="213360"/>
                  </a:lnTo>
                  <a:lnTo>
                    <a:pt x="1210056" y="86868"/>
                  </a:lnTo>
                  <a:lnTo>
                    <a:pt x="1242059" y="86868"/>
                  </a:lnTo>
                  <a:lnTo>
                    <a:pt x="1242059" y="213360"/>
                  </a:lnTo>
                  <a:close/>
                </a:path>
                <a:path w="1242059" h="1169035">
                  <a:moveTo>
                    <a:pt x="1242059" y="432816"/>
                  </a:moveTo>
                  <a:lnTo>
                    <a:pt x="1210056" y="432816"/>
                  </a:lnTo>
                  <a:lnTo>
                    <a:pt x="1210056" y="307848"/>
                  </a:lnTo>
                  <a:lnTo>
                    <a:pt x="1242059" y="307848"/>
                  </a:lnTo>
                  <a:lnTo>
                    <a:pt x="1242059" y="432816"/>
                  </a:lnTo>
                  <a:close/>
                </a:path>
                <a:path w="1242059" h="1169035">
                  <a:moveTo>
                    <a:pt x="1242059" y="653796"/>
                  </a:moveTo>
                  <a:lnTo>
                    <a:pt x="1210056" y="653796"/>
                  </a:lnTo>
                  <a:lnTo>
                    <a:pt x="1210056" y="527304"/>
                  </a:lnTo>
                  <a:lnTo>
                    <a:pt x="1242059" y="527304"/>
                  </a:lnTo>
                  <a:lnTo>
                    <a:pt x="1242059" y="653796"/>
                  </a:lnTo>
                  <a:close/>
                </a:path>
                <a:path w="1242059" h="1169035">
                  <a:moveTo>
                    <a:pt x="1242059" y="873252"/>
                  </a:moveTo>
                  <a:lnTo>
                    <a:pt x="1210056" y="873252"/>
                  </a:lnTo>
                  <a:lnTo>
                    <a:pt x="1210056" y="748283"/>
                  </a:lnTo>
                  <a:lnTo>
                    <a:pt x="1242059" y="748283"/>
                  </a:lnTo>
                  <a:lnTo>
                    <a:pt x="1242059" y="873252"/>
                  </a:lnTo>
                  <a:close/>
                </a:path>
                <a:path w="1242059" h="1169035">
                  <a:moveTo>
                    <a:pt x="1242059" y="1092708"/>
                  </a:moveTo>
                  <a:lnTo>
                    <a:pt x="1210056" y="1092708"/>
                  </a:lnTo>
                  <a:lnTo>
                    <a:pt x="1210056" y="967740"/>
                  </a:lnTo>
                  <a:lnTo>
                    <a:pt x="1242059" y="967740"/>
                  </a:lnTo>
                  <a:lnTo>
                    <a:pt x="1242059" y="1092708"/>
                  </a:lnTo>
                  <a:close/>
                </a:path>
                <a:path w="1242059" h="1169035">
                  <a:moveTo>
                    <a:pt x="1191768" y="1168908"/>
                  </a:moveTo>
                  <a:lnTo>
                    <a:pt x="1065275" y="1168908"/>
                  </a:lnTo>
                  <a:lnTo>
                    <a:pt x="1065275" y="1136904"/>
                  </a:lnTo>
                  <a:lnTo>
                    <a:pt x="1191768" y="1136904"/>
                  </a:lnTo>
                  <a:lnTo>
                    <a:pt x="1191768" y="1168908"/>
                  </a:lnTo>
                  <a:close/>
                </a:path>
                <a:path w="1242059" h="1169035">
                  <a:moveTo>
                    <a:pt x="970788" y="1168908"/>
                  </a:moveTo>
                  <a:lnTo>
                    <a:pt x="845820" y="1168908"/>
                  </a:lnTo>
                  <a:lnTo>
                    <a:pt x="845820" y="1136904"/>
                  </a:lnTo>
                  <a:lnTo>
                    <a:pt x="970788" y="1136904"/>
                  </a:lnTo>
                  <a:lnTo>
                    <a:pt x="970788" y="1168908"/>
                  </a:lnTo>
                  <a:close/>
                </a:path>
                <a:path w="1242059" h="1169035">
                  <a:moveTo>
                    <a:pt x="751331" y="1168908"/>
                  </a:moveTo>
                  <a:lnTo>
                    <a:pt x="624839" y="1168908"/>
                  </a:lnTo>
                  <a:lnTo>
                    <a:pt x="624839" y="1136904"/>
                  </a:lnTo>
                  <a:lnTo>
                    <a:pt x="751331" y="1136904"/>
                  </a:lnTo>
                  <a:lnTo>
                    <a:pt x="751331" y="1168908"/>
                  </a:lnTo>
                  <a:close/>
                </a:path>
                <a:path w="1242059" h="1169035">
                  <a:moveTo>
                    <a:pt x="531876" y="1168908"/>
                  </a:moveTo>
                  <a:lnTo>
                    <a:pt x="405384" y="1168908"/>
                  </a:lnTo>
                  <a:lnTo>
                    <a:pt x="405384" y="1136904"/>
                  </a:lnTo>
                  <a:lnTo>
                    <a:pt x="531876" y="1136904"/>
                  </a:lnTo>
                  <a:lnTo>
                    <a:pt x="531876" y="1168908"/>
                  </a:lnTo>
                  <a:close/>
                </a:path>
                <a:path w="1242059" h="1169035">
                  <a:moveTo>
                    <a:pt x="310895" y="1168908"/>
                  </a:moveTo>
                  <a:lnTo>
                    <a:pt x="185928" y="1168908"/>
                  </a:lnTo>
                  <a:lnTo>
                    <a:pt x="185928" y="1136904"/>
                  </a:lnTo>
                  <a:lnTo>
                    <a:pt x="310895" y="1136904"/>
                  </a:lnTo>
                  <a:lnTo>
                    <a:pt x="310895" y="1168908"/>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254495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BA4865-EAF6-610B-1319-3E393588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14217B9-3BF7-3219-8631-9B7885715990}"/>
              </a:ext>
            </a:extLst>
          </p:cNvPr>
          <p:cNvSpPr>
            <a:spLocks noGrp="1"/>
          </p:cNvSpPr>
          <p:nvPr>
            <p:ph type="title"/>
          </p:nvPr>
        </p:nvSpPr>
        <p:spPr>
          <a:xfrm>
            <a:off x="275537" y="62677"/>
            <a:ext cx="6722076" cy="633260"/>
          </a:xfrm>
        </p:spPr>
        <p:txBody>
          <a:bodyPr/>
          <a:lstStyle/>
          <a:p>
            <a:pPr marL="273050" indent="-273050"/>
            <a:r>
              <a:rPr lang="en-US" sz="2000" b="1" cap="none" dirty="0">
                <a:solidFill>
                  <a:srgbClr val="000000"/>
                </a:solidFill>
                <a:latin typeface="+mj-lt"/>
                <a:ea typeface="Calibri"/>
                <a:cs typeface="Calibri"/>
              </a:rPr>
              <a:t>5.1 Improvement in Quality Documentation (1/3)</a:t>
            </a:r>
            <a:endParaRPr lang="en-IN" sz="2000" b="1" cap="none" dirty="0">
              <a:solidFill>
                <a:srgbClr val="000000"/>
              </a:solidFill>
              <a:latin typeface="+mj-lt"/>
              <a:ea typeface="Calibri"/>
              <a:cs typeface="Calibri"/>
            </a:endParaRPr>
          </a:p>
        </p:txBody>
      </p:sp>
      <p:sp>
        <p:nvSpPr>
          <p:cNvPr id="3" name="Slide Number Placeholder 2">
            <a:extLst>
              <a:ext uri="{FF2B5EF4-FFF2-40B4-BE49-F238E27FC236}">
                <a16:creationId xmlns:a16="http://schemas.microsoft.com/office/drawing/2014/main" xmlns="" id="{BF181C40-DFA6-1B53-2A77-3596BE037BDE}"/>
              </a:ext>
            </a:extLst>
          </p:cNvPr>
          <p:cNvSpPr>
            <a:spLocks noGrp="1"/>
          </p:cNvSpPr>
          <p:nvPr>
            <p:ph type="sldNum" sz="quarter" idx="11"/>
          </p:nvPr>
        </p:nvSpPr>
        <p:spPr>
          <a:xfrm>
            <a:off x="-768350" y="6483401"/>
            <a:ext cx="141064" cy="153888"/>
          </a:xfrm>
        </p:spPr>
        <p:txBody>
          <a:bodyPr/>
          <a:lstStyle/>
          <a:p>
            <a:fld id="{1C026648-BCB3-47E3-8128-611D1202DC8A}" type="slidenum">
              <a:rPr lang="en-US" smtClean="0"/>
              <a:pPr/>
              <a:t>5</a:t>
            </a:fld>
            <a:endParaRPr lang="en-US" dirty="0"/>
          </a:p>
        </p:txBody>
      </p:sp>
      <p:cxnSp>
        <p:nvCxnSpPr>
          <p:cNvPr id="14" name="Straight Connector 13">
            <a:extLst>
              <a:ext uri="{FF2B5EF4-FFF2-40B4-BE49-F238E27FC236}">
                <a16:creationId xmlns:a16="http://schemas.microsoft.com/office/drawing/2014/main" xmlns="" id="{3EE30CB9-BE2F-3D1F-1FC0-83616B9D9D31}"/>
              </a:ext>
            </a:extLst>
          </p:cNvPr>
          <p:cNvCxnSpPr/>
          <p:nvPr/>
        </p:nvCxnSpPr>
        <p:spPr>
          <a:xfrm>
            <a:off x="275539" y="567998"/>
            <a:ext cx="8592925" cy="0"/>
          </a:xfrm>
          <a:prstGeom prst="line">
            <a:avLst/>
          </a:prstGeom>
          <a:ln>
            <a:solidFill>
              <a:srgbClr val="0F6AB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488F2A62-5E66-EE9E-C2B7-39D028BCFE95}"/>
              </a:ext>
            </a:extLst>
          </p:cNvPr>
          <p:cNvGrpSpPr/>
          <p:nvPr/>
        </p:nvGrpSpPr>
        <p:grpSpPr>
          <a:xfrm>
            <a:off x="6821832" y="110879"/>
            <a:ext cx="2046630" cy="369088"/>
            <a:chOff x="6435726" y="38102"/>
            <a:chExt cx="2046630" cy="477357"/>
          </a:xfrm>
        </p:grpSpPr>
        <p:graphicFrame>
          <p:nvGraphicFramePr>
            <p:cNvPr id="6" name="Diagram 5">
              <a:extLst>
                <a:ext uri="{FF2B5EF4-FFF2-40B4-BE49-F238E27FC236}">
                  <a16:creationId xmlns:a16="http://schemas.microsoft.com/office/drawing/2014/main" xmlns="" id="{C733BF26-B277-79ED-8009-F668C1ECE032}"/>
                </a:ext>
              </a:extLst>
            </p:cNvPr>
            <p:cNvGraphicFramePr/>
            <p:nvPr/>
          </p:nvGraphicFramePr>
          <p:xfrm>
            <a:off x="6435726" y="38102"/>
            <a:ext cx="2046630" cy="22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FF18FD4-5030-16A9-2D70-9520E79809E9}"/>
                </a:ext>
              </a:extLst>
            </p:cNvPr>
            <p:cNvSpPr/>
            <p:nvPr/>
          </p:nvSpPr>
          <p:spPr>
            <a:xfrm>
              <a:off x="6616699" y="324360"/>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Webdings" panose="05030102010509060703" pitchFamily="18" charset="2"/>
                </a:rPr>
                <a:t>a</a:t>
              </a:r>
            </a:p>
          </p:txBody>
        </p:sp>
        <p:sp>
          <p:nvSpPr>
            <p:cNvPr id="11" name="Oval 10">
              <a:extLst>
                <a:ext uri="{FF2B5EF4-FFF2-40B4-BE49-F238E27FC236}">
                  <a16:creationId xmlns:a16="http://schemas.microsoft.com/office/drawing/2014/main" xmlns="" id="{76E2A666-5238-DAAE-0F5D-9A215ACBB02F}"/>
                </a:ext>
              </a:extLst>
            </p:cNvPr>
            <p:cNvSpPr/>
            <p:nvPr/>
          </p:nvSpPr>
          <p:spPr>
            <a:xfrm>
              <a:off x="7293940" y="318711"/>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45A1C4D2-4272-FDF6-7D34-99CA2B616504}"/>
                </a:ext>
              </a:extLst>
            </p:cNvPr>
            <p:cNvSpPr/>
            <p:nvPr/>
          </p:nvSpPr>
          <p:spPr>
            <a:xfrm>
              <a:off x="8032128" y="326857"/>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graphicFrame>
        <p:nvGraphicFramePr>
          <p:cNvPr id="16" name="Google Shape;127;p9">
            <a:extLst>
              <a:ext uri="{FF2B5EF4-FFF2-40B4-BE49-F238E27FC236}">
                <a16:creationId xmlns:a16="http://schemas.microsoft.com/office/drawing/2014/main" xmlns="" id="{AF0F38F0-EF66-EEEB-CBEB-599B0BC2C999}"/>
              </a:ext>
            </a:extLst>
          </p:cNvPr>
          <p:cNvGraphicFramePr/>
          <p:nvPr/>
        </p:nvGraphicFramePr>
        <p:xfrm>
          <a:off x="285698" y="652205"/>
          <a:ext cx="2066216" cy="5634000"/>
        </p:xfrm>
        <a:graphic>
          <a:graphicData uri="http://schemas.openxmlformats.org/drawingml/2006/table">
            <a:tbl>
              <a:tblPr>
                <a:tableStyleId>{775DCB02-9BB8-47FD-8907-85C794F793BA}</a:tableStyleId>
              </a:tblPr>
              <a:tblGrid>
                <a:gridCol w="1639808">
                  <a:extLst>
                    <a:ext uri="{9D8B030D-6E8A-4147-A177-3AD203B41FA5}">
                      <a16:colId xmlns:a16="http://schemas.microsoft.com/office/drawing/2014/main" xmlns="" val="20000"/>
                    </a:ext>
                  </a:extLst>
                </a:gridCol>
                <a:gridCol w="426408">
                  <a:extLst>
                    <a:ext uri="{9D8B030D-6E8A-4147-A177-3AD203B41FA5}">
                      <a16:colId xmlns:a16="http://schemas.microsoft.com/office/drawing/2014/main" xmlns="" val="20001"/>
                    </a:ext>
                  </a:extLst>
                </a:gridCol>
              </a:tblGrid>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Risk Implication</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04"/>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Financial Loss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5"/>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Controls In-effectiveness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6"/>
                  </a:ext>
                </a:extLst>
              </a:tr>
              <a:tr h="481790">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Regulatory non – Compliance</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7"/>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Incorrect reporting</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8"/>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Improvement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9"/>
                  </a:ext>
                </a:extLst>
              </a:tr>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Root Cause</a:t>
                      </a: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0"/>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Design deficiency</a:t>
                      </a:r>
                      <a:endPar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1"/>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Operating ineffectiveness</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2"/>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System deficiency</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3"/>
                  </a:ext>
                </a:extLst>
              </a:tr>
              <a:tr h="296491">
                <a:tc gridSpan="2">
                  <a:txBody>
                    <a:bodyPr/>
                    <a:lstStyle/>
                    <a:p>
                      <a:pPr marL="0" marR="0" lvl="0" indent="0" algn="l" rtl="0">
                        <a:spcBef>
                          <a:spcPts val="0"/>
                        </a:spcBef>
                        <a:spcAft>
                          <a:spcPts val="0"/>
                        </a:spcAft>
                        <a:buNone/>
                      </a:pPr>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Remediation </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4"/>
                  </a:ext>
                </a:extLst>
              </a:tr>
              <a:tr h="469673">
                <a:tc>
                  <a:txBody>
                    <a:bodyPr/>
                    <a:lstStyle/>
                    <a:p>
                      <a:pPr marL="0" marR="0" lvl="0" indent="0" algn="l" rtl="0">
                        <a:lnSpc>
                          <a:spcPct val="100000"/>
                        </a:lnSpc>
                        <a:spcBef>
                          <a:spcPts val="0"/>
                        </a:spcBef>
                        <a:spcAft>
                          <a:spcPts val="0"/>
                        </a:spcAft>
                        <a:buClr>
                          <a:schemeClr val="lt1"/>
                        </a:buClr>
                        <a:buSzPts val="1000"/>
                        <a:buFont typeface="Verdana"/>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Formation of SOP / Policy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5"/>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Process Design</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6"/>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Staff Training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rPr>
                        <a:t>a</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7"/>
                  </a:ext>
                </a:extLst>
              </a:tr>
              <a:tr h="481790">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Defining Role and Responsibility</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8"/>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Automate control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9"/>
                  </a:ext>
                </a:extLst>
              </a:tr>
            </a:tbl>
          </a:graphicData>
        </a:graphic>
      </p:graphicFrame>
      <p:sp>
        <p:nvSpPr>
          <p:cNvPr id="5" name="Rectangle 4"/>
          <p:cNvSpPr/>
          <p:nvPr/>
        </p:nvSpPr>
        <p:spPr>
          <a:xfrm>
            <a:off x="2576945" y="1485176"/>
            <a:ext cx="6291519" cy="2954655"/>
          </a:xfrm>
          <a:prstGeom prst="rect">
            <a:avLst/>
          </a:prstGeom>
        </p:spPr>
        <p:txBody>
          <a:bodyPr wrap="square">
            <a:spAutoFit/>
          </a:bodyPr>
          <a:lstStyle/>
          <a:p>
            <a:r>
              <a:rPr lang="en-US" sz="2400" dirty="0">
                <a:latin typeface="Calibri" pitchFamily="34" charset="0"/>
                <a:cs typeface="Calibri" pitchFamily="34" charset="0"/>
              </a:rPr>
              <a:t>The </a:t>
            </a:r>
            <a:r>
              <a:rPr lang="en-US" sz="2400" dirty="0" err="1" smtClean="0">
                <a:latin typeface="Calibri" pitchFamily="34" charset="0"/>
                <a:cs typeface="Calibri" pitchFamily="34" charset="0"/>
              </a:rPr>
              <a:t>uncalibrated</a:t>
            </a:r>
            <a:r>
              <a:rPr lang="en-US" sz="2400" dirty="0" smtClean="0">
                <a:latin typeface="Calibri" pitchFamily="34" charset="0"/>
                <a:cs typeface="Calibri" pitchFamily="34" charset="0"/>
              </a:rPr>
              <a:t> </a:t>
            </a:r>
            <a:r>
              <a:rPr lang="en-US" sz="2400" dirty="0">
                <a:latin typeface="Calibri" pitchFamily="34" charset="0"/>
                <a:cs typeface="Calibri" pitchFamily="34" charset="0"/>
              </a:rPr>
              <a:t>equipment observed during the audit pertains to an </a:t>
            </a:r>
            <a:r>
              <a:rPr lang="en-US" sz="2400" b="1" dirty="0">
                <a:latin typeface="Calibri" pitchFamily="34" charset="0"/>
                <a:cs typeface="Calibri" pitchFamily="34" charset="0"/>
              </a:rPr>
              <a:t>old/non-operational laboratory</a:t>
            </a:r>
            <a:r>
              <a:rPr lang="en-US" sz="2400" dirty="0">
                <a:latin typeface="Calibri" pitchFamily="34" charset="0"/>
                <a:cs typeface="Calibri" pitchFamily="34" charset="0"/>
              </a:rPr>
              <a:t> which is not used for routine site testing. Currently, a </a:t>
            </a:r>
            <a:r>
              <a:rPr lang="en-US" sz="2400" b="1" dirty="0">
                <a:latin typeface="Calibri" pitchFamily="34" charset="0"/>
                <a:cs typeface="Calibri" pitchFamily="34" charset="0"/>
              </a:rPr>
              <a:t>new laboratory has been established</a:t>
            </a:r>
            <a:r>
              <a:rPr lang="en-US" sz="2400" dirty="0">
                <a:latin typeface="Calibri" pitchFamily="34" charset="0"/>
                <a:cs typeface="Calibri" pitchFamily="34" charset="0"/>
              </a:rPr>
              <a:t>, and all mandatory testing equipment, including the </a:t>
            </a:r>
            <a:r>
              <a:rPr lang="en-US" sz="2400" b="1" dirty="0">
                <a:latin typeface="Calibri" pitchFamily="34" charset="0"/>
                <a:cs typeface="Calibri" pitchFamily="34" charset="0"/>
              </a:rPr>
              <a:t>CTM</a:t>
            </a:r>
            <a:r>
              <a:rPr lang="en-US" sz="2400" dirty="0">
                <a:latin typeface="Calibri" pitchFamily="34" charset="0"/>
                <a:cs typeface="Calibri" pitchFamily="34" charset="0"/>
              </a:rPr>
              <a:t>, is in use with </a:t>
            </a:r>
            <a:r>
              <a:rPr lang="en-US" sz="2400" b="1" dirty="0">
                <a:latin typeface="Calibri" pitchFamily="34" charset="0"/>
                <a:cs typeface="Calibri" pitchFamily="34" charset="0"/>
              </a:rPr>
              <a:t>valid calibration certificates</a:t>
            </a:r>
            <a:r>
              <a:rPr lang="en-US" sz="2400" dirty="0">
                <a:latin typeface="Calibri" pitchFamily="34" charset="0"/>
                <a:cs typeface="Calibri" pitchFamily="34" charset="0"/>
              </a:rPr>
              <a:t>. </a:t>
            </a:r>
          </a:p>
          <a:p>
            <a:endParaRPr lang="en-US" dirty="0"/>
          </a:p>
        </p:txBody>
      </p:sp>
    </p:spTree>
    <p:extLst>
      <p:ext uri="{BB962C8B-B14F-4D97-AF65-F5344CB8AC3E}">
        <p14:creationId xmlns:p14="http://schemas.microsoft.com/office/powerpoint/2010/main" val="4022843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BA4865-EAF6-610B-1319-3E393588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14217B9-3BF7-3219-8631-9B7885715990}"/>
              </a:ext>
            </a:extLst>
          </p:cNvPr>
          <p:cNvSpPr>
            <a:spLocks noGrp="1"/>
          </p:cNvSpPr>
          <p:nvPr>
            <p:ph type="title"/>
          </p:nvPr>
        </p:nvSpPr>
        <p:spPr>
          <a:xfrm>
            <a:off x="275537" y="62677"/>
            <a:ext cx="6722076" cy="633260"/>
          </a:xfrm>
        </p:spPr>
        <p:txBody>
          <a:bodyPr/>
          <a:lstStyle/>
          <a:p>
            <a:pPr marL="273050" indent="-273050"/>
            <a:r>
              <a:rPr lang="en-US" sz="2000" b="1" cap="none" dirty="0">
                <a:solidFill>
                  <a:srgbClr val="000000"/>
                </a:solidFill>
                <a:latin typeface="+mj-lt"/>
                <a:ea typeface="Calibri"/>
                <a:cs typeface="Calibri"/>
              </a:rPr>
              <a:t>5.1 Improvement in Quality Documentation (1/3)</a:t>
            </a:r>
            <a:endParaRPr lang="en-IN" sz="2000" b="1" cap="none" dirty="0">
              <a:solidFill>
                <a:srgbClr val="000000"/>
              </a:solidFill>
              <a:latin typeface="+mj-lt"/>
              <a:ea typeface="Calibri"/>
              <a:cs typeface="Calibri"/>
            </a:endParaRPr>
          </a:p>
        </p:txBody>
      </p:sp>
      <p:sp>
        <p:nvSpPr>
          <p:cNvPr id="3" name="Slide Number Placeholder 2">
            <a:extLst>
              <a:ext uri="{FF2B5EF4-FFF2-40B4-BE49-F238E27FC236}">
                <a16:creationId xmlns:a16="http://schemas.microsoft.com/office/drawing/2014/main" xmlns="" id="{BF181C40-DFA6-1B53-2A77-3596BE037BDE}"/>
              </a:ext>
            </a:extLst>
          </p:cNvPr>
          <p:cNvSpPr>
            <a:spLocks noGrp="1"/>
          </p:cNvSpPr>
          <p:nvPr>
            <p:ph type="sldNum" sz="quarter" idx="11"/>
          </p:nvPr>
        </p:nvSpPr>
        <p:spPr>
          <a:xfrm>
            <a:off x="-768350" y="6483401"/>
            <a:ext cx="141064" cy="153888"/>
          </a:xfrm>
        </p:spPr>
        <p:txBody>
          <a:bodyPr/>
          <a:lstStyle/>
          <a:p>
            <a:fld id="{1C026648-BCB3-47E3-8128-611D1202DC8A}" type="slidenum">
              <a:rPr lang="en-US" smtClean="0"/>
              <a:pPr/>
              <a:t>6</a:t>
            </a:fld>
            <a:endParaRPr lang="en-US" dirty="0"/>
          </a:p>
        </p:txBody>
      </p:sp>
      <p:cxnSp>
        <p:nvCxnSpPr>
          <p:cNvPr id="14" name="Straight Connector 13">
            <a:extLst>
              <a:ext uri="{FF2B5EF4-FFF2-40B4-BE49-F238E27FC236}">
                <a16:creationId xmlns:a16="http://schemas.microsoft.com/office/drawing/2014/main" xmlns="" id="{3EE30CB9-BE2F-3D1F-1FC0-83616B9D9D31}"/>
              </a:ext>
            </a:extLst>
          </p:cNvPr>
          <p:cNvCxnSpPr/>
          <p:nvPr/>
        </p:nvCxnSpPr>
        <p:spPr>
          <a:xfrm>
            <a:off x="275539" y="567998"/>
            <a:ext cx="8592925" cy="0"/>
          </a:xfrm>
          <a:prstGeom prst="line">
            <a:avLst/>
          </a:prstGeom>
          <a:ln>
            <a:solidFill>
              <a:srgbClr val="0F6AB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488F2A62-5E66-EE9E-C2B7-39D028BCFE95}"/>
              </a:ext>
            </a:extLst>
          </p:cNvPr>
          <p:cNvGrpSpPr/>
          <p:nvPr/>
        </p:nvGrpSpPr>
        <p:grpSpPr>
          <a:xfrm>
            <a:off x="6821832" y="110879"/>
            <a:ext cx="2046630" cy="369088"/>
            <a:chOff x="6435726" y="38102"/>
            <a:chExt cx="2046630" cy="477357"/>
          </a:xfrm>
        </p:grpSpPr>
        <p:graphicFrame>
          <p:nvGraphicFramePr>
            <p:cNvPr id="6" name="Diagram 5">
              <a:extLst>
                <a:ext uri="{FF2B5EF4-FFF2-40B4-BE49-F238E27FC236}">
                  <a16:creationId xmlns:a16="http://schemas.microsoft.com/office/drawing/2014/main" xmlns="" id="{C733BF26-B277-79ED-8009-F668C1ECE032}"/>
                </a:ext>
              </a:extLst>
            </p:cNvPr>
            <p:cNvGraphicFramePr/>
            <p:nvPr/>
          </p:nvGraphicFramePr>
          <p:xfrm>
            <a:off x="6435726" y="38102"/>
            <a:ext cx="2046630" cy="22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FF18FD4-5030-16A9-2D70-9520E79809E9}"/>
                </a:ext>
              </a:extLst>
            </p:cNvPr>
            <p:cNvSpPr/>
            <p:nvPr/>
          </p:nvSpPr>
          <p:spPr>
            <a:xfrm>
              <a:off x="6616699" y="324360"/>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Webdings" panose="05030102010509060703" pitchFamily="18" charset="2"/>
                </a:rPr>
                <a:t>a</a:t>
              </a:r>
            </a:p>
          </p:txBody>
        </p:sp>
        <p:sp>
          <p:nvSpPr>
            <p:cNvPr id="11" name="Oval 10">
              <a:extLst>
                <a:ext uri="{FF2B5EF4-FFF2-40B4-BE49-F238E27FC236}">
                  <a16:creationId xmlns:a16="http://schemas.microsoft.com/office/drawing/2014/main" xmlns="" id="{76E2A666-5238-DAAE-0F5D-9A215ACBB02F}"/>
                </a:ext>
              </a:extLst>
            </p:cNvPr>
            <p:cNvSpPr/>
            <p:nvPr/>
          </p:nvSpPr>
          <p:spPr>
            <a:xfrm>
              <a:off x="7293940" y="318711"/>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45A1C4D2-4272-FDF6-7D34-99CA2B616504}"/>
                </a:ext>
              </a:extLst>
            </p:cNvPr>
            <p:cNvSpPr/>
            <p:nvPr/>
          </p:nvSpPr>
          <p:spPr>
            <a:xfrm>
              <a:off x="8032128" y="326857"/>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graphicFrame>
        <p:nvGraphicFramePr>
          <p:cNvPr id="16" name="Google Shape;127;p9">
            <a:extLst>
              <a:ext uri="{FF2B5EF4-FFF2-40B4-BE49-F238E27FC236}">
                <a16:creationId xmlns:a16="http://schemas.microsoft.com/office/drawing/2014/main" xmlns="" id="{AF0F38F0-EF66-EEEB-CBEB-599B0BC2C999}"/>
              </a:ext>
            </a:extLst>
          </p:cNvPr>
          <p:cNvGraphicFramePr/>
          <p:nvPr/>
        </p:nvGraphicFramePr>
        <p:xfrm>
          <a:off x="285698" y="652205"/>
          <a:ext cx="2066216" cy="5634000"/>
        </p:xfrm>
        <a:graphic>
          <a:graphicData uri="http://schemas.openxmlformats.org/drawingml/2006/table">
            <a:tbl>
              <a:tblPr>
                <a:tableStyleId>{775DCB02-9BB8-47FD-8907-85C794F793BA}</a:tableStyleId>
              </a:tblPr>
              <a:tblGrid>
                <a:gridCol w="1639808">
                  <a:extLst>
                    <a:ext uri="{9D8B030D-6E8A-4147-A177-3AD203B41FA5}">
                      <a16:colId xmlns:a16="http://schemas.microsoft.com/office/drawing/2014/main" xmlns="" val="20000"/>
                    </a:ext>
                  </a:extLst>
                </a:gridCol>
                <a:gridCol w="426408">
                  <a:extLst>
                    <a:ext uri="{9D8B030D-6E8A-4147-A177-3AD203B41FA5}">
                      <a16:colId xmlns:a16="http://schemas.microsoft.com/office/drawing/2014/main" xmlns="" val="20001"/>
                    </a:ext>
                  </a:extLst>
                </a:gridCol>
              </a:tblGrid>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Risk Implication</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04"/>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Financial Loss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5"/>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Controls In-effectiveness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6"/>
                  </a:ext>
                </a:extLst>
              </a:tr>
              <a:tr h="481790">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Regulatory non – Compliance</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7"/>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Incorrect reporting</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8"/>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Improvement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9"/>
                  </a:ext>
                </a:extLst>
              </a:tr>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Root Cause</a:t>
                      </a: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0"/>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Design deficiency</a:t>
                      </a:r>
                      <a:endPar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1"/>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Operating ineffectiveness</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2"/>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System deficiency</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3"/>
                  </a:ext>
                </a:extLst>
              </a:tr>
              <a:tr h="296491">
                <a:tc gridSpan="2">
                  <a:txBody>
                    <a:bodyPr/>
                    <a:lstStyle/>
                    <a:p>
                      <a:pPr marL="0" marR="0" lvl="0" indent="0" algn="l" rtl="0">
                        <a:spcBef>
                          <a:spcPts val="0"/>
                        </a:spcBef>
                        <a:spcAft>
                          <a:spcPts val="0"/>
                        </a:spcAft>
                        <a:buNone/>
                      </a:pPr>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Remediation </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4"/>
                  </a:ext>
                </a:extLst>
              </a:tr>
              <a:tr h="469673">
                <a:tc>
                  <a:txBody>
                    <a:bodyPr/>
                    <a:lstStyle/>
                    <a:p>
                      <a:pPr marL="0" marR="0" lvl="0" indent="0" algn="l" rtl="0">
                        <a:lnSpc>
                          <a:spcPct val="100000"/>
                        </a:lnSpc>
                        <a:spcBef>
                          <a:spcPts val="0"/>
                        </a:spcBef>
                        <a:spcAft>
                          <a:spcPts val="0"/>
                        </a:spcAft>
                        <a:buClr>
                          <a:schemeClr val="lt1"/>
                        </a:buClr>
                        <a:buSzPts val="1000"/>
                        <a:buFont typeface="Verdana"/>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Formation of SOP / Policy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5"/>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Process Design</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6"/>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Staff Training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rPr>
                        <a:t>a</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7"/>
                  </a:ext>
                </a:extLst>
              </a:tr>
              <a:tr h="481790">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Defining Role and Responsibility</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8"/>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Automate control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9"/>
                  </a:ext>
                </a:extLst>
              </a:tr>
            </a:tbl>
          </a:graphicData>
        </a:graphic>
      </p:graphicFrame>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299" y="567998"/>
            <a:ext cx="6348135" cy="5629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184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BA4865-EAF6-610B-1319-3E393588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14217B9-3BF7-3219-8631-9B7885715990}"/>
              </a:ext>
            </a:extLst>
          </p:cNvPr>
          <p:cNvSpPr>
            <a:spLocks noGrp="1"/>
          </p:cNvSpPr>
          <p:nvPr>
            <p:ph type="title"/>
          </p:nvPr>
        </p:nvSpPr>
        <p:spPr>
          <a:xfrm>
            <a:off x="275537" y="62677"/>
            <a:ext cx="6722076" cy="633260"/>
          </a:xfrm>
        </p:spPr>
        <p:txBody>
          <a:bodyPr/>
          <a:lstStyle/>
          <a:p>
            <a:pPr marL="273050" indent="-273050"/>
            <a:r>
              <a:rPr lang="en-US" sz="2000" b="1" cap="none" dirty="0">
                <a:solidFill>
                  <a:srgbClr val="000000"/>
                </a:solidFill>
                <a:latin typeface="+mj-lt"/>
                <a:ea typeface="Calibri"/>
                <a:cs typeface="Calibri"/>
              </a:rPr>
              <a:t>5.1 Improvement in Quality Documentation (1/3)</a:t>
            </a:r>
            <a:endParaRPr lang="en-IN" sz="2000" b="1" cap="none" dirty="0">
              <a:solidFill>
                <a:srgbClr val="000000"/>
              </a:solidFill>
              <a:latin typeface="+mj-lt"/>
              <a:ea typeface="Calibri"/>
              <a:cs typeface="Calibri"/>
            </a:endParaRPr>
          </a:p>
        </p:txBody>
      </p:sp>
      <p:sp>
        <p:nvSpPr>
          <p:cNvPr id="3" name="Slide Number Placeholder 2">
            <a:extLst>
              <a:ext uri="{FF2B5EF4-FFF2-40B4-BE49-F238E27FC236}">
                <a16:creationId xmlns:a16="http://schemas.microsoft.com/office/drawing/2014/main" xmlns="" id="{BF181C40-DFA6-1B53-2A77-3596BE037BDE}"/>
              </a:ext>
            </a:extLst>
          </p:cNvPr>
          <p:cNvSpPr>
            <a:spLocks noGrp="1"/>
          </p:cNvSpPr>
          <p:nvPr>
            <p:ph type="sldNum" sz="quarter" idx="11"/>
          </p:nvPr>
        </p:nvSpPr>
        <p:spPr>
          <a:xfrm>
            <a:off x="-768350" y="6483401"/>
            <a:ext cx="141064" cy="153888"/>
          </a:xfrm>
        </p:spPr>
        <p:txBody>
          <a:bodyPr/>
          <a:lstStyle/>
          <a:p>
            <a:fld id="{1C026648-BCB3-47E3-8128-611D1202DC8A}" type="slidenum">
              <a:rPr lang="en-US" smtClean="0"/>
              <a:pPr/>
              <a:t>7</a:t>
            </a:fld>
            <a:endParaRPr lang="en-US" dirty="0"/>
          </a:p>
        </p:txBody>
      </p:sp>
      <p:cxnSp>
        <p:nvCxnSpPr>
          <p:cNvPr id="14" name="Straight Connector 13">
            <a:extLst>
              <a:ext uri="{FF2B5EF4-FFF2-40B4-BE49-F238E27FC236}">
                <a16:creationId xmlns:a16="http://schemas.microsoft.com/office/drawing/2014/main" xmlns="" id="{3EE30CB9-BE2F-3D1F-1FC0-83616B9D9D31}"/>
              </a:ext>
            </a:extLst>
          </p:cNvPr>
          <p:cNvCxnSpPr/>
          <p:nvPr/>
        </p:nvCxnSpPr>
        <p:spPr>
          <a:xfrm>
            <a:off x="275539" y="567998"/>
            <a:ext cx="8592925" cy="0"/>
          </a:xfrm>
          <a:prstGeom prst="line">
            <a:avLst/>
          </a:prstGeom>
          <a:ln>
            <a:solidFill>
              <a:srgbClr val="0F6AB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488F2A62-5E66-EE9E-C2B7-39D028BCFE95}"/>
              </a:ext>
            </a:extLst>
          </p:cNvPr>
          <p:cNvGrpSpPr/>
          <p:nvPr/>
        </p:nvGrpSpPr>
        <p:grpSpPr>
          <a:xfrm>
            <a:off x="6821832" y="110879"/>
            <a:ext cx="2046630" cy="369088"/>
            <a:chOff x="6435726" y="38102"/>
            <a:chExt cx="2046630" cy="477357"/>
          </a:xfrm>
        </p:grpSpPr>
        <p:graphicFrame>
          <p:nvGraphicFramePr>
            <p:cNvPr id="6" name="Diagram 5">
              <a:extLst>
                <a:ext uri="{FF2B5EF4-FFF2-40B4-BE49-F238E27FC236}">
                  <a16:creationId xmlns:a16="http://schemas.microsoft.com/office/drawing/2014/main" xmlns="" id="{C733BF26-B277-79ED-8009-F668C1ECE032}"/>
                </a:ext>
              </a:extLst>
            </p:cNvPr>
            <p:cNvGraphicFramePr/>
            <p:nvPr/>
          </p:nvGraphicFramePr>
          <p:xfrm>
            <a:off x="6435726" y="38102"/>
            <a:ext cx="2046630" cy="22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FF18FD4-5030-16A9-2D70-9520E79809E9}"/>
                </a:ext>
              </a:extLst>
            </p:cNvPr>
            <p:cNvSpPr/>
            <p:nvPr/>
          </p:nvSpPr>
          <p:spPr>
            <a:xfrm>
              <a:off x="6616699" y="324360"/>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Webdings" panose="05030102010509060703" pitchFamily="18" charset="2"/>
                </a:rPr>
                <a:t>a</a:t>
              </a:r>
            </a:p>
          </p:txBody>
        </p:sp>
        <p:sp>
          <p:nvSpPr>
            <p:cNvPr id="11" name="Oval 10">
              <a:extLst>
                <a:ext uri="{FF2B5EF4-FFF2-40B4-BE49-F238E27FC236}">
                  <a16:creationId xmlns:a16="http://schemas.microsoft.com/office/drawing/2014/main" xmlns="" id="{76E2A666-5238-DAAE-0F5D-9A215ACBB02F}"/>
                </a:ext>
              </a:extLst>
            </p:cNvPr>
            <p:cNvSpPr/>
            <p:nvPr/>
          </p:nvSpPr>
          <p:spPr>
            <a:xfrm>
              <a:off x="7293940" y="318711"/>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45A1C4D2-4272-FDF6-7D34-99CA2B616504}"/>
                </a:ext>
              </a:extLst>
            </p:cNvPr>
            <p:cNvSpPr/>
            <p:nvPr/>
          </p:nvSpPr>
          <p:spPr>
            <a:xfrm>
              <a:off x="8032128" y="326857"/>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graphicFrame>
        <p:nvGraphicFramePr>
          <p:cNvPr id="16" name="Google Shape;127;p9">
            <a:extLst>
              <a:ext uri="{FF2B5EF4-FFF2-40B4-BE49-F238E27FC236}">
                <a16:creationId xmlns:a16="http://schemas.microsoft.com/office/drawing/2014/main" xmlns="" id="{AF0F38F0-EF66-EEEB-CBEB-599B0BC2C999}"/>
              </a:ext>
            </a:extLst>
          </p:cNvPr>
          <p:cNvGraphicFramePr/>
          <p:nvPr/>
        </p:nvGraphicFramePr>
        <p:xfrm>
          <a:off x="285698" y="652205"/>
          <a:ext cx="2066216" cy="5634000"/>
        </p:xfrm>
        <a:graphic>
          <a:graphicData uri="http://schemas.openxmlformats.org/drawingml/2006/table">
            <a:tbl>
              <a:tblPr>
                <a:tableStyleId>{775DCB02-9BB8-47FD-8907-85C794F793BA}</a:tableStyleId>
              </a:tblPr>
              <a:tblGrid>
                <a:gridCol w="1639808">
                  <a:extLst>
                    <a:ext uri="{9D8B030D-6E8A-4147-A177-3AD203B41FA5}">
                      <a16:colId xmlns:a16="http://schemas.microsoft.com/office/drawing/2014/main" xmlns="" val="20000"/>
                    </a:ext>
                  </a:extLst>
                </a:gridCol>
                <a:gridCol w="426408">
                  <a:extLst>
                    <a:ext uri="{9D8B030D-6E8A-4147-A177-3AD203B41FA5}">
                      <a16:colId xmlns:a16="http://schemas.microsoft.com/office/drawing/2014/main" xmlns="" val="20001"/>
                    </a:ext>
                  </a:extLst>
                </a:gridCol>
              </a:tblGrid>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Risk Implication</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04"/>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Financial Loss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5"/>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Controls In-effectiveness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6"/>
                  </a:ext>
                </a:extLst>
              </a:tr>
              <a:tr h="481790">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Regulatory non – Compliance</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7"/>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Incorrect reporting</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8"/>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Improvement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9"/>
                  </a:ext>
                </a:extLst>
              </a:tr>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Root Cause</a:t>
                      </a: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0"/>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Design deficiency</a:t>
                      </a:r>
                      <a:endPar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1"/>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Operating ineffectiveness</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2"/>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System deficiency</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3"/>
                  </a:ext>
                </a:extLst>
              </a:tr>
              <a:tr h="296491">
                <a:tc gridSpan="2">
                  <a:txBody>
                    <a:bodyPr/>
                    <a:lstStyle/>
                    <a:p>
                      <a:pPr marL="0" marR="0" lvl="0" indent="0" algn="l" rtl="0">
                        <a:spcBef>
                          <a:spcPts val="0"/>
                        </a:spcBef>
                        <a:spcAft>
                          <a:spcPts val="0"/>
                        </a:spcAft>
                        <a:buNone/>
                      </a:pPr>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Remediation </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4"/>
                  </a:ext>
                </a:extLst>
              </a:tr>
              <a:tr h="469673">
                <a:tc>
                  <a:txBody>
                    <a:bodyPr/>
                    <a:lstStyle/>
                    <a:p>
                      <a:pPr marL="0" marR="0" lvl="0" indent="0" algn="l" rtl="0">
                        <a:lnSpc>
                          <a:spcPct val="100000"/>
                        </a:lnSpc>
                        <a:spcBef>
                          <a:spcPts val="0"/>
                        </a:spcBef>
                        <a:spcAft>
                          <a:spcPts val="0"/>
                        </a:spcAft>
                        <a:buClr>
                          <a:schemeClr val="lt1"/>
                        </a:buClr>
                        <a:buSzPts val="1000"/>
                        <a:buFont typeface="Verdana"/>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Formation of SOP / Policy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5"/>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Process Design</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6"/>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Staff Training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rPr>
                        <a:t>a</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7"/>
                  </a:ext>
                </a:extLst>
              </a:tr>
              <a:tr h="481790">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Defining Role and Responsibility</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8"/>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Automate control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9"/>
                  </a:ext>
                </a:extLst>
              </a:tr>
            </a:tbl>
          </a:graphicData>
        </a:graphic>
      </p:graphicFrame>
      <p:pic>
        <p:nvPicPr>
          <p:cNvPr id="3074"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500313" y="700088"/>
            <a:ext cx="2744787"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ight Arrow 20"/>
          <p:cNvSpPr/>
          <p:nvPr/>
        </p:nvSpPr>
        <p:spPr>
          <a:xfrm rot="11409096">
            <a:off x="5165531" y="877711"/>
            <a:ext cx="678145" cy="103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245100" y="700088"/>
            <a:ext cx="1922805" cy="290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7167905" y="700088"/>
            <a:ext cx="1761850" cy="280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2500313" y="3711139"/>
            <a:ext cx="6368151" cy="2031325"/>
          </a:xfrm>
          <a:prstGeom prst="rect">
            <a:avLst/>
          </a:prstGeom>
        </p:spPr>
        <p:txBody>
          <a:bodyPr wrap="square">
            <a:spAutoFit/>
          </a:bodyPr>
          <a:lstStyle/>
          <a:p>
            <a:r>
              <a:rPr lang="en-US" dirty="0">
                <a:latin typeface="Calibri" pitchFamily="34" charset="0"/>
                <a:cs typeface="Calibri" pitchFamily="34" charset="0"/>
              </a:rPr>
              <a:t>The observation is </a:t>
            </a:r>
            <a:r>
              <a:rPr lang="en-US" b="1" dirty="0">
                <a:latin typeface="Calibri" pitchFamily="34" charset="0"/>
                <a:cs typeface="Calibri" pitchFamily="34" charset="0"/>
              </a:rPr>
              <a:t>noted and clarified</a:t>
            </a:r>
            <a:r>
              <a:rPr lang="en-US" dirty="0">
                <a:latin typeface="Calibri" pitchFamily="34" charset="0"/>
                <a:cs typeface="Calibri" pitchFamily="34" charset="0"/>
              </a:rPr>
              <a:t>.</a:t>
            </a:r>
            <a:br>
              <a:rPr lang="en-US" dirty="0">
                <a:latin typeface="Calibri" pitchFamily="34" charset="0"/>
                <a:cs typeface="Calibri" pitchFamily="34" charset="0"/>
              </a:rPr>
            </a:br>
            <a:r>
              <a:rPr lang="en-US" dirty="0">
                <a:latin typeface="Calibri" pitchFamily="34" charset="0"/>
                <a:cs typeface="Calibri" pitchFamily="34" charset="0"/>
              </a:rPr>
              <a:t>The testing laboratory </a:t>
            </a:r>
            <a:r>
              <a:rPr lang="en-US" b="1" dirty="0">
                <a:latin typeface="Calibri" pitchFamily="34" charset="0"/>
                <a:cs typeface="Calibri" pitchFamily="34" charset="0"/>
              </a:rPr>
              <a:t>Annoor Test Labs and Engineering Services Pvt. Ltd.</a:t>
            </a:r>
            <a:r>
              <a:rPr lang="en-US" dirty="0">
                <a:latin typeface="Calibri" pitchFamily="34" charset="0"/>
                <a:cs typeface="Calibri" pitchFamily="34" charset="0"/>
              </a:rPr>
              <a:t> is </a:t>
            </a:r>
            <a:r>
              <a:rPr lang="en-US" b="1" dirty="0">
                <a:latin typeface="Calibri" pitchFamily="34" charset="0"/>
                <a:cs typeface="Calibri" pitchFamily="34" charset="0"/>
              </a:rPr>
              <a:t>NABL accredited</a:t>
            </a:r>
            <a:r>
              <a:rPr lang="en-US" dirty="0">
                <a:latin typeface="Calibri" pitchFamily="34" charset="0"/>
                <a:cs typeface="Calibri" pitchFamily="34" charset="0"/>
              </a:rPr>
              <a:t> as per </a:t>
            </a:r>
            <a:r>
              <a:rPr lang="en-US" b="1" dirty="0">
                <a:latin typeface="Calibri" pitchFamily="34" charset="0"/>
                <a:cs typeface="Calibri" pitchFamily="34" charset="0"/>
              </a:rPr>
              <a:t>ISO/IEC 17025:2017</a:t>
            </a:r>
            <a:r>
              <a:rPr lang="en-US" dirty="0">
                <a:latin typeface="Calibri" pitchFamily="34" charset="0"/>
                <a:cs typeface="Calibri" pitchFamily="34" charset="0"/>
              </a:rPr>
              <a:t>.</a:t>
            </a:r>
            <a:br>
              <a:rPr lang="en-US" dirty="0">
                <a:latin typeface="Calibri" pitchFamily="34" charset="0"/>
                <a:cs typeface="Calibri" pitchFamily="34" charset="0"/>
              </a:rPr>
            </a:br>
            <a:r>
              <a:rPr lang="en-US" dirty="0">
                <a:latin typeface="Calibri" pitchFamily="34" charset="0"/>
                <a:cs typeface="Calibri" pitchFamily="34" charset="0"/>
              </a:rPr>
              <a:t>Valid NABL accreditation certificate has been verified (valid up to </a:t>
            </a:r>
            <a:r>
              <a:rPr lang="en-US" b="1" dirty="0">
                <a:latin typeface="Calibri" pitchFamily="34" charset="0"/>
                <a:cs typeface="Calibri" pitchFamily="34" charset="0"/>
              </a:rPr>
              <a:t>28-03-2026</a:t>
            </a:r>
            <a:r>
              <a:rPr lang="en-US" dirty="0">
                <a:latin typeface="Calibri" pitchFamily="34" charset="0"/>
                <a:cs typeface="Calibri" pitchFamily="34" charset="0"/>
              </a:rPr>
              <a:t>).</a:t>
            </a:r>
            <a:br>
              <a:rPr lang="en-US" dirty="0">
                <a:latin typeface="Calibri" pitchFamily="34" charset="0"/>
                <a:cs typeface="Calibri" pitchFamily="34" charset="0"/>
              </a:rPr>
            </a:br>
            <a:r>
              <a:rPr lang="en-US" dirty="0">
                <a:latin typeface="Calibri" pitchFamily="34" charset="0"/>
                <a:cs typeface="Calibri" pitchFamily="34" charset="0"/>
              </a:rPr>
              <a:t>Accordingly, test reports issued by the said laboratory are </a:t>
            </a:r>
            <a:r>
              <a:rPr lang="en-US" b="1" dirty="0">
                <a:latin typeface="Calibri" pitchFamily="34" charset="0"/>
                <a:cs typeface="Calibri" pitchFamily="34" charset="0"/>
              </a:rPr>
              <a:t>authentic and acceptable</a:t>
            </a:r>
            <a:r>
              <a:rPr lang="en-US" dirty="0">
                <a:latin typeface="Calibri" pitchFamily="34" charset="0"/>
                <a:cs typeface="Calibri" pitchFamily="34" charset="0"/>
              </a:rPr>
              <a:t>.</a:t>
            </a:r>
          </a:p>
        </p:txBody>
      </p:sp>
      <p:sp>
        <p:nvSpPr>
          <p:cNvPr id="23" name="Flowchart: Alternate Process 22"/>
          <p:cNvSpPr/>
          <p:nvPr/>
        </p:nvSpPr>
        <p:spPr>
          <a:xfrm>
            <a:off x="5847482" y="567998"/>
            <a:ext cx="261218" cy="13209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79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BA4865-EAF6-610B-1319-3E393588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14217B9-3BF7-3219-8631-9B7885715990}"/>
              </a:ext>
            </a:extLst>
          </p:cNvPr>
          <p:cNvSpPr>
            <a:spLocks noGrp="1"/>
          </p:cNvSpPr>
          <p:nvPr>
            <p:ph type="title"/>
          </p:nvPr>
        </p:nvSpPr>
        <p:spPr>
          <a:xfrm>
            <a:off x="275537" y="62677"/>
            <a:ext cx="6722076" cy="633260"/>
          </a:xfrm>
        </p:spPr>
        <p:txBody>
          <a:bodyPr/>
          <a:lstStyle/>
          <a:p>
            <a:pPr marL="273050" indent="-273050"/>
            <a:r>
              <a:rPr lang="en-US" sz="2000" b="1" cap="none" dirty="0">
                <a:solidFill>
                  <a:srgbClr val="000000"/>
                </a:solidFill>
                <a:latin typeface="+mj-lt"/>
                <a:ea typeface="Calibri"/>
                <a:cs typeface="Calibri"/>
              </a:rPr>
              <a:t>5.1 Improvement in Quality Documentation (1/3)</a:t>
            </a:r>
            <a:endParaRPr lang="en-IN" sz="2000" b="1" cap="none" dirty="0">
              <a:solidFill>
                <a:srgbClr val="000000"/>
              </a:solidFill>
              <a:latin typeface="+mj-lt"/>
              <a:ea typeface="Calibri"/>
              <a:cs typeface="Calibri"/>
            </a:endParaRPr>
          </a:p>
        </p:txBody>
      </p:sp>
      <p:sp>
        <p:nvSpPr>
          <p:cNvPr id="3" name="Slide Number Placeholder 2">
            <a:extLst>
              <a:ext uri="{FF2B5EF4-FFF2-40B4-BE49-F238E27FC236}">
                <a16:creationId xmlns:a16="http://schemas.microsoft.com/office/drawing/2014/main" xmlns="" id="{BF181C40-DFA6-1B53-2A77-3596BE037BDE}"/>
              </a:ext>
            </a:extLst>
          </p:cNvPr>
          <p:cNvSpPr>
            <a:spLocks noGrp="1"/>
          </p:cNvSpPr>
          <p:nvPr>
            <p:ph type="sldNum" sz="quarter" idx="11"/>
          </p:nvPr>
        </p:nvSpPr>
        <p:spPr>
          <a:xfrm>
            <a:off x="-768350" y="6483401"/>
            <a:ext cx="141064" cy="153888"/>
          </a:xfrm>
        </p:spPr>
        <p:txBody>
          <a:bodyPr/>
          <a:lstStyle/>
          <a:p>
            <a:fld id="{1C026648-BCB3-47E3-8128-611D1202DC8A}" type="slidenum">
              <a:rPr lang="en-US" smtClean="0"/>
              <a:pPr/>
              <a:t>8</a:t>
            </a:fld>
            <a:endParaRPr lang="en-US" dirty="0"/>
          </a:p>
        </p:txBody>
      </p:sp>
      <p:cxnSp>
        <p:nvCxnSpPr>
          <p:cNvPr id="14" name="Straight Connector 13">
            <a:extLst>
              <a:ext uri="{FF2B5EF4-FFF2-40B4-BE49-F238E27FC236}">
                <a16:creationId xmlns:a16="http://schemas.microsoft.com/office/drawing/2014/main" xmlns="" id="{3EE30CB9-BE2F-3D1F-1FC0-83616B9D9D31}"/>
              </a:ext>
            </a:extLst>
          </p:cNvPr>
          <p:cNvCxnSpPr/>
          <p:nvPr/>
        </p:nvCxnSpPr>
        <p:spPr>
          <a:xfrm>
            <a:off x="275539" y="567998"/>
            <a:ext cx="8592925" cy="0"/>
          </a:xfrm>
          <a:prstGeom prst="line">
            <a:avLst/>
          </a:prstGeom>
          <a:ln>
            <a:solidFill>
              <a:srgbClr val="0F6AB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488F2A62-5E66-EE9E-C2B7-39D028BCFE95}"/>
              </a:ext>
            </a:extLst>
          </p:cNvPr>
          <p:cNvGrpSpPr/>
          <p:nvPr/>
        </p:nvGrpSpPr>
        <p:grpSpPr>
          <a:xfrm>
            <a:off x="6821832" y="110879"/>
            <a:ext cx="2046630" cy="369088"/>
            <a:chOff x="6435726" y="38102"/>
            <a:chExt cx="2046630" cy="477357"/>
          </a:xfrm>
        </p:grpSpPr>
        <p:graphicFrame>
          <p:nvGraphicFramePr>
            <p:cNvPr id="6" name="Diagram 5">
              <a:extLst>
                <a:ext uri="{FF2B5EF4-FFF2-40B4-BE49-F238E27FC236}">
                  <a16:creationId xmlns:a16="http://schemas.microsoft.com/office/drawing/2014/main" xmlns="" id="{C733BF26-B277-79ED-8009-F668C1ECE032}"/>
                </a:ext>
              </a:extLst>
            </p:cNvPr>
            <p:cNvGraphicFramePr/>
            <p:nvPr/>
          </p:nvGraphicFramePr>
          <p:xfrm>
            <a:off x="6435726" y="38102"/>
            <a:ext cx="2046630" cy="22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FF18FD4-5030-16A9-2D70-9520E79809E9}"/>
                </a:ext>
              </a:extLst>
            </p:cNvPr>
            <p:cNvSpPr/>
            <p:nvPr/>
          </p:nvSpPr>
          <p:spPr>
            <a:xfrm>
              <a:off x="6616699" y="324360"/>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Webdings" panose="05030102010509060703" pitchFamily="18" charset="2"/>
                </a:rPr>
                <a:t>a</a:t>
              </a:r>
            </a:p>
          </p:txBody>
        </p:sp>
        <p:sp>
          <p:nvSpPr>
            <p:cNvPr id="11" name="Oval 10">
              <a:extLst>
                <a:ext uri="{FF2B5EF4-FFF2-40B4-BE49-F238E27FC236}">
                  <a16:creationId xmlns:a16="http://schemas.microsoft.com/office/drawing/2014/main" xmlns="" id="{76E2A666-5238-DAAE-0F5D-9A215ACBB02F}"/>
                </a:ext>
              </a:extLst>
            </p:cNvPr>
            <p:cNvSpPr/>
            <p:nvPr/>
          </p:nvSpPr>
          <p:spPr>
            <a:xfrm>
              <a:off x="7293940" y="318711"/>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45A1C4D2-4272-FDF6-7D34-99CA2B616504}"/>
                </a:ext>
              </a:extLst>
            </p:cNvPr>
            <p:cNvSpPr/>
            <p:nvPr/>
          </p:nvSpPr>
          <p:spPr>
            <a:xfrm>
              <a:off x="8032128" y="326857"/>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graphicFrame>
        <p:nvGraphicFramePr>
          <p:cNvPr id="16" name="Google Shape;127;p9">
            <a:extLst>
              <a:ext uri="{FF2B5EF4-FFF2-40B4-BE49-F238E27FC236}">
                <a16:creationId xmlns:a16="http://schemas.microsoft.com/office/drawing/2014/main" xmlns="" id="{AF0F38F0-EF66-EEEB-CBEB-599B0BC2C999}"/>
              </a:ext>
            </a:extLst>
          </p:cNvPr>
          <p:cNvGraphicFramePr/>
          <p:nvPr/>
        </p:nvGraphicFramePr>
        <p:xfrm>
          <a:off x="285698" y="652205"/>
          <a:ext cx="2066216" cy="5634000"/>
        </p:xfrm>
        <a:graphic>
          <a:graphicData uri="http://schemas.openxmlformats.org/drawingml/2006/table">
            <a:tbl>
              <a:tblPr>
                <a:tableStyleId>{775DCB02-9BB8-47FD-8907-85C794F793BA}</a:tableStyleId>
              </a:tblPr>
              <a:tblGrid>
                <a:gridCol w="1639808">
                  <a:extLst>
                    <a:ext uri="{9D8B030D-6E8A-4147-A177-3AD203B41FA5}">
                      <a16:colId xmlns:a16="http://schemas.microsoft.com/office/drawing/2014/main" xmlns="" val="20000"/>
                    </a:ext>
                  </a:extLst>
                </a:gridCol>
                <a:gridCol w="426408">
                  <a:extLst>
                    <a:ext uri="{9D8B030D-6E8A-4147-A177-3AD203B41FA5}">
                      <a16:colId xmlns:a16="http://schemas.microsoft.com/office/drawing/2014/main" xmlns="" val="20001"/>
                    </a:ext>
                  </a:extLst>
                </a:gridCol>
              </a:tblGrid>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Risk Implication</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04"/>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Financial Loss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5"/>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Controls In-effectiveness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6"/>
                  </a:ext>
                </a:extLst>
              </a:tr>
              <a:tr h="481790">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Regulatory non – Compliance</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7"/>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Incorrect reporting</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8"/>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Improvement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9"/>
                  </a:ext>
                </a:extLst>
              </a:tr>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Root Cause</a:t>
                      </a: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0"/>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Design deficiency</a:t>
                      </a:r>
                      <a:endPar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1"/>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Operating ineffectiveness</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2"/>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System deficiency</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3"/>
                  </a:ext>
                </a:extLst>
              </a:tr>
              <a:tr h="296491">
                <a:tc gridSpan="2">
                  <a:txBody>
                    <a:bodyPr/>
                    <a:lstStyle/>
                    <a:p>
                      <a:pPr marL="0" marR="0" lvl="0" indent="0" algn="l" rtl="0">
                        <a:spcBef>
                          <a:spcPts val="0"/>
                        </a:spcBef>
                        <a:spcAft>
                          <a:spcPts val="0"/>
                        </a:spcAft>
                        <a:buNone/>
                      </a:pPr>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Remediation </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4"/>
                  </a:ext>
                </a:extLst>
              </a:tr>
              <a:tr h="469673">
                <a:tc>
                  <a:txBody>
                    <a:bodyPr/>
                    <a:lstStyle/>
                    <a:p>
                      <a:pPr marL="0" marR="0" lvl="0" indent="0" algn="l" rtl="0">
                        <a:lnSpc>
                          <a:spcPct val="100000"/>
                        </a:lnSpc>
                        <a:spcBef>
                          <a:spcPts val="0"/>
                        </a:spcBef>
                        <a:spcAft>
                          <a:spcPts val="0"/>
                        </a:spcAft>
                        <a:buClr>
                          <a:schemeClr val="lt1"/>
                        </a:buClr>
                        <a:buSzPts val="1000"/>
                        <a:buFont typeface="Verdana"/>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Formation of SOP / Policy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5"/>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Process Design</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6"/>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Staff Training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rPr>
                        <a:t>a</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7"/>
                  </a:ext>
                </a:extLst>
              </a:tr>
              <a:tr h="481790">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Defining Role and Responsibility</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8"/>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Automate control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9"/>
                  </a:ext>
                </a:extLst>
              </a:tr>
            </a:tbl>
          </a:graphicData>
        </a:graphic>
      </p:graphicFrame>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7306" y="479966"/>
            <a:ext cx="6216028" cy="5577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91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BA4865-EAF6-610B-1319-3E393588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14217B9-3BF7-3219-8631-9B7885715990}"/>
              </a:ext>
            </a:extLst>
          </p:cNvPr>
          <p:cNvSpPr>
            <a:spLocks noGrp="1"/>
          </p:cNvSpPr>
          <p:nvPr>
            <p:ph type="title"/>
          </p:nvPr>
        </p:nvSpPr>
        <p:spPr>
          <a:xfrm>
            <a:off x="275537" y="62677"/>
            <a:ext cx="6722076" cy="633260"/>
          </a:xfrm>
        </p:spPr>
        <p:txBody>
          <a:bodyPr/>
          <a:lstStyle/>
          <a:p>
            <a:pPr marL="273050" indent="-273050"/>
            <a:r>
              <a:rPr lang="en-US" sz="2000" b="1" cap="none" dirty="0">
                <a:solidFill>
                  <a:srgbClr val="000000"/>
                </a:solidFill>
                <a:latin typeface="+mj-lt"/>
                <a:ea typeface="Calibri"/>
                <a:cs typeface="Calibri"/>
              </a:rPr>
              <a:t>5.1 Improvement in Quality Documentation (1/3)</a:t>
            </a:r>
            <a:endParaRPr lang="en-IN" sz="2000" b="1" cap="none" dirty="0">
              <a:solidFill>
                <a:srgbClr val="000000"/>
              </a:solidFill>
              <a:latin typeface="+mj-lt"/>
              <a:ea typeface="Calibri"/>
              <a:cs typeface="Calibri"/>
            </a:endParaRPr>
          </a:p>
        </p:txBody>
      </p:sp>
      <p:sp>
        <p:nvSpPr>
          <p:cNvPr id="3" name="Slide Number Placeholder 2">
            <a:extLst>
              <a:ext uri="{FF2B5EF4-FFF2-40B4-BE49-F238E27FC236}">
                <a16:creationId xmlns:a16="http://schemas.microsoft.com/office/drawing/2014/main" xmlns="" id="{BF181C40-DFA6-1B53-2A77-3596BE037BDE}"/>
              </a:ext>
            </a:extLst>
          </p:cNvPr>
          <p:cNvSpPr>
            <a:spLocks noGrp="1"/>
          </p:cNvSpPr>
          <p:nvPr>
            <p:ph type="sldNum" sz="quarter" idx="11"/>
          </p:nvPr>
        </p:nvSpPr>
        <p:spPr>
          <a:xfrm>
            <a:off x="-768350" y="6483401"/>
            <a:ext cx="141064" cy="153888"/>
          </a:xfrm>
        </p:spPr>
        <p:txBody>
          <a:bodyPr/>
          <a:lstStyle/>
          <a:p>
            <a:fld id="{1C026648-BCB3-47E3-8128-611D1202DC8A}" type="slidenum">
              <a:rPr lang="en-US" smtClean="0"/>
              <a:pPr/>
              <a:t>9</a:t>
            </a:fld>
            <a:endParaRPr lang="en-US" dirty="0"/>
          </a:p>
        </p:txBody>
      </p:sp>
      <p:cxnSp>
        <p:nvCxnSpPr>
          <p:cNvPr id="14" name="Straight Connector 13">
            <a:extLst>
              <a:ext uri="{FF2B5EF4-FFF2-40B4-BE49-F238E27FC236}">
                <a16:creationId xmlns:a16="http://schemas.microsoft.com/office/drawing/2014/main" xmlns="" id="{3EE30CB9-BE2F-3D1F-1FC0-83616B9D9D31}"/>
              </a:ext>
            </a:extLst>
          </p:cNvPr>
          <p:cNvCxnSpPr/>
          <p:nvPr/>
        </p:nvCxnSpPr>
        <p:spPr>
          <a:xfrm>
            <a:off x="275539" y="567998"/>
            <a:ext cx="8592925" cy="0"/>
          </a:xfrm>
          <a:prstGeom prst="line">
            <a:avLst/>
          </a:prstGeom>
          <a:ln>
            <a:solidFill>
              <a:srgbClr val="0F6AB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488F2A62-5E66-EE9E-C2B7-39D028BCFE95}"/>
              </a:ext>
            </a:extLst>
          </p:cNvPr>
          <p:cNvGrpSpPr/>
          <p:nvPr/>
        </p:nvGrpSpPr>
        <p:grpSpPr>
          <a:xfrm>
            <a:off x="6821832" y="110879"/>
            <a:ext cx="2046630" cy="369088"/>
            <a:chOff x="6435726" y="38102"/>
            <a:chExt cx="2046630" cy="477357"/>
          </a:xfrm>
        </p:grpSpPr>
        <p:graphicFrame>
          <p:nvGraphicFramePr>
            <p:cNvPr id="6" name="Diagram 5">
              <a:extLst>
                <a:ext uri="{FF2B5EF4-FFF2-40B4-BE49-F238E27FC236}">
                  <a16:creationId xmlns:a16="http://schemas.microsoft.com/office/drawing/2014/main" xmlns="" id="{C733BF26-B277-79ED-8009-F668C1ECE032}"/>
                </a:ext>
              </a:extLst>
            </p:cNvPr>
            <p:cNvGraphicFramePr/>
            <p:nvPr/>
          </p:nvGraphicFramePr>
          <p:xfrm>
            <a:off x="6435726" y="38102"/>
            <a:ext cx="2046630" cy="228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FF18FD4-5030-16A9-2D70-9520E79809E9}"/>
                </a:ext>
              </a:extLst>
            </p:cNvPr>
            <p:cNvSpPr/>
            <p:nvPr/>
          </p:nvSpPr>
          <p:spPr>
            <a:xfrm>
              <a:off x="6616699" y="324360"/>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Webdings" panose="05030102010509060703" pitchFamily="18" charset="2"/>
                </a:rPr>
                <a:t>a</a:t>
              </a:r>
            </a:p>
          </p:txBody>
        </p:sp>
        <p:sp>
          <p:nvSpPr>
            <p:cNvPr id="11" name="Oval 10">
              <a:extLst>
                <a:ext uri="{FF2B5EF4-FFF2-40B4-BE49-F238E27FC236}">
                  <a16:creationId xmlns:a16="http://schemas.microsoft.com/office/drawing/2014/main" xmlns="" id="{76E2A666-5238-DAAE-0F5D-9A215ACBB02F}"/>
                </a:ext>
              </a:extLst>
            </p:cNvPr>
            <p:cNvSpPr/>
            <p:nvPr/>
          </p:nvSpPr>
          <p:spPr>
            <a:xfrm>
              <a:off x="7293940" y="318711"/>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xmlns="" id="{45A1C4D2-4272-FDF6-7D34-99CA2B616504}"/>
                </a:ext>
              </a:extLst>
            </p:cNvPr>
            <p:cNvSpPr/>
            <p:nvPr/>
          </p:nvSpPr>
          <p:spPr>
            <a:xfrm>
              <a:off x="8032128" y="326857"/>
              <a:ext cx="330201" cy="188602"/>
            </a:xfrm>
            <a:prstGeom prst="ellipse">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graphicFrame>
        <p:nvGraphicFramePr>
          <p:cNvPr id="16" name="Google Shape;127;p9">
            <a:extLst>
              <a:ext uri="{FF2B5EF4-FFF2-40B4-BE49-F238E27FC236}">
                <a16:creationId xmlns:a16="http://schemas.microsoft.com/office/drawing/2014/main" xmlns="" id="{AF0F38F0-EF66-EEEB-CBEB-599B0BC2C999}"/>
              </a:ext>
            </a:extLst>
          </p:cNvPr>
          <p:cNvGraphicFramePr/>
          <p:nvPr/>
        </p:nvGraphicFramePr>
        <p:xfrm>
          <a:off x="285698" y="652205"/>
          <a:ext cx="2066216" cy="5634000"/>
        </p:xfrm>
        <a:graphic>
          <a:graphicData uri="http://schemas.openxmlformats.org/drawingml/2006/table">
            <a:tbl>
              <a:tblPr>
                <a:tableStyleId>{775DCB02-9BB8-47FD-8907-85C794F793BA}</a:tableStyleId>
              </a:tblPr>
              <a:tblGrid>
                <a:gridCol w="1639808">
                  <a:extLst>
                    <a:ext uri="{9D8B030D-6E8A-4147-A177-3AD203B41FA5}">
                      <a16:colId xmlns:a16="http://schemas.microsoft.com/office/drawing/2014/main" xmlns="" val="20000"/>
                    </a:ext>
                  </a:extLst>
                </a:gridCol>
                <a:gridCol w="426408">
                  <a:extLst>
                    <a:ext uri="{9D8B030D-6E8A-4147-A177-3AD203B41FA5}">
                      <a16:colId xmlns:a16="http://schemas.microsoft.com/office/drawing/2014/main" xmlns="" val="20001"/>
                    </a:ext>
                  </a:extLst>
                </a:gridCol>
              </a:tblGrid>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Risk Implication</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04"/>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Financial Loss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5"/>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Controls In-effectiveness</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6"/>
                  </a:ext>
                </a:extLst>
              </a:tr>
              <a:tr h="481790">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Regulatory non – Compliance</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7"/>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Incorrect reporting</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8"/>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Improvement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09"/>
                  </a:ext>
                </a:extLst>
              </a:tr>
              <a:tr h="296491">
                <a:tc gridSpan="2">
                  <a:txBody>
                    <a:bodyPr/>
                    <a:lstStyle/>
                    <a:p>
                      <a:pPr marL="0" marR="0" lvl="0" indent="0" algn="l" rtl="0">
                        <a:spcBef>
                          <a:spcPts val="0"/>
                        </a:spcBef>
                        <a:spcAft>
                          <a:spcPts val="0"/>
                        </a:spcAft>
                        <a:buNone/>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Root Cause</a:t>
                      </a: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0"/>
                  </a:ext>
                </a:extLst>
              </a:tr>
              <a:tr h="296491">
                <a:tc>
                  <a:txBody>
                    <a:bodyPr/>
                    <a:lstStyle/>
                    <a:p>
                      <a:pPr marL="0" marR="0" lvl="0" indent="0" algn="l" rtl="0">
                        <a:lnSpc>
                          <a:spcPct val="100000"/>
                        </a:lnSpc>
                        <a:spcBef>
                          <a:spcPts val="0"/>
                        </a:spcBef>
                        <a:spcAft>
                          <a:spcPts val="0"/>
                        </a:spcAft>
                        <a:buClr>
                          <a:schemeClr val="lt1"/>
                        </a:buClr>
                        <a:buSzPts val="1000"/>
                        <a:buFont typeface="Verdana"/>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Design deficiency</a:t>
                      </a:r>
                      <a:endPar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1"/>
                  </a:ext>
                </a:extLst>
              </a:tr>
              <a:tr h="469673">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Operating ineffectiveness</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2"/>
                  </a:ext>
                </a:extLst>
              </a:tr>
              <a:tr h="296491">
                <a:tc>
                  <a:txBody>
                    <a:bodyPr/>
                    <a:lstStyle/>
                    <a:p>
                      <a:pPr marL="0" marR="0" lvl="0" indent="0" algn="l" rtl="0">
                        <a:spcBef>
                          <a:spcPts val="0"/>
                        </a:spcBef>
                        <a:spcAft>
                          <a:spcPts val="0"/>
                        </a:spcAft>
                        <a:buNone/>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System deficiency</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3"/>
                  </a:ext>
                </a:extLst>
              </a:tr>
              <a:tr h="296491">
                <a:tc gridSpan="2">
                  <a:txBody>
                    <a:bodyPr/>
                    <a:lstStyle/>
                    <a:p>
                      <a:pPr marL="0" marR="0" lvl="0" indent="0" algn="l" rtl="0">
                        <a:spcBef>
                          <a:spcPts val="0"/>
                        </a:spcBef>
                        <a:spcAft>
                          <a:spcPts val="0"/>
                        </a:spcAft>
                        <a:buNone/>
                      </a:pPr>
                      <a:r>
                        <a:rPr lang="en-US" sz="12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Remediation </a:t>
                      </a:r>
                      <a:endPar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03" marR="91303" marT="45651" marB="4565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2B847"/>
                    </a:solidFill>
                  </a:tcPr>
                </a:tc>
                <a:tc hMerge="1">
                  <a:txBody>
                    <a:bodyPr/>
                    <a:lstStyle/>
                    <a:p>
                      <a:endParaRPr lang="en-US"/>
                    </a:p>
                  </a:txBody>
                  <a:tcPr/>
                </a:tc>
                <a:extLst>
                  <a:ext uri="{0D108BD9-81ED-4DB2-BD59-A6C34878D82A}">
                    <a16:rowId xmlns:a16="http://schemas.microsoft.com/office/drawing/2014/main" xmlns="" val="10014"/>
                  </a:ext>
                </a:extLst>
              </a:tr>
              <a:tr h="469673">
                <a:tc>
                  <a:txBody>
                    <a:bodyPr/>
                    <a:lstStyle/>
                    <a:p>
                      <a:pPr marL="0" marR="0" lvl="0" indent="0" algn="l" rtl="0">
                        <a:lnSpc>
                          <a:spcPct val="100000"/>
                        </a:lnSpc>
                        <a:spcBef>
                          <a:spcPts val="0"/>
                        </a:spcBef>
                        <a:spcAft>
                          <a:spcPts val="0"/>
                        </a:spcAft>
                        <a:buClr>
                          <a:schemeClr val="lt1"/>
                        </a:buClr>
                        <a:buSzPts val="1000"/>
                        <a:buFont typeface="Verdana"/>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Formation of SOP / Policy </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5"/>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Process Design</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spcBef>
                          <a:spcPts val="0"/>
                        </a:spcBef>
                        <a:spcAft>
                          <a:spcPts val="0"/>
                        </a:spcAft>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6"/>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Staff Training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rPr>
                        <a:t>a</a:t>
                      </a: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7"/>
                  </a:ext>
                </a:extLst>
              </a:tr>
              <a:tr h="481790">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Defining Role and Responsibility</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lt1"/>
                        </a:buClr>
                        <a:buSzPts val="1000"/>
                        <a:buFont typeface="Verdana"/>
                        <a:buNone/>
                      </a:pPr>
                      <a:r>
                        <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sym typeface="Verdana"/>
                        </a:rPr>
                        <a:t>a</a:t>
                      </a:r>
                      <a:endParaRPr lang="en-US" sz="1200" dirty="0">
                        <a:solidFill>
                          <a:schemeClr val="bg1"/>
                        </a:solidFill>
                        <a:latin typeface="Webdings" panose="05030102010509060703" pitchFamily="18" charset="2"/>
                        <a:ea typeface="Calibri" panose="020F0502020204030204" pitchFamily="34" charset="0"/>
                        <a:cs typeface="Calibri" panose="020F0502020204030204" pitchFamily="34" charset="0"/>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8"/>
                  </a:ext>
                </a:extLst>
              </a:tr>
              <a:tr h="296491">
                <a:tc>
                  <a:txBody>
                    <a:bodyPr/>
                    <a:lstStyle/>
                    <a:p>
                      <a:pPr marL="0" marR="0" lvl="0" indent="0" algn="l" rtl="0">
                        <a:spcBef>
                          <a:spcPts val="0"/>
                        </a:spcBef>
                        <a:spcAft>
                          <a:spcPts val="0"/>
                        </a:spcAft>
                        <a:buNone/>
                      </a:pPr>
                      <a:r>
                        <a:rPr lang="en-US" sz="1200" b="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rPr>
                        <a:t>Automate control</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tc>
                  <a:txBody>
                    <a:bodyPr/>
                    <a:lstStyle/>
                    <a:p>
                      <a:pPr marL="0" marR="0" lvl="0" indent="0" algn="ctr" rtl="0">
                        <a:lnSpc>
                          <a:spcPct val="100000"/>
                        </a:lnSpc>
                        <a:spcBef>
                          <a:spcPts val="0"/>
                        </a:spcBef>
                        <a:spcAft>
                          <a:spcPts val="0"/>
                        </a:spcAft>
                        <a:buClr>
                          <a:schemeClr val="dk1"/>
                        </a:buClr>
                        <a:buSzPts val="1000"/>
                        <a:buFont typeface="Verdana"/>
                        <a:buNone/>
                      </a:pP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Verdana"/>
                      </a:endParaRPr>
                    </a:p>
                  </a:txBody>
                  <a:tcPr marL="91313" marR="91313" marT="45656" marB="4565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F6AB0"/>
                    </a:solidFill>
                  </a:tcPr>
                </a:tc>
                <a:extLst>
                  <a:ext uri="{0D108BD9-81ED-4DB2-BD59-A6C34878D82A}">
                    <a16:rowId xmlns:a16="http://schemas.microsoft.com/office/drawing/2014/main" xmlns="" val="10019"/>
                  </a:ext>
                </a:extLst>
              </a:tr>
            </a:tbl>
          </a:graphicData>
        </a:graphic>
      </p:graphicFrame>
      <p:pic>
        <p:nvPicPr>
          <p:cNvPr id="7170"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257550" y="900111"/>
            <a:ext cx="2000252"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33563" y="-2657475"/>
            <a:ext cx="12342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953205" y="900110"/>
            <a:ext cx="2057042"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71802" y="3500735"/>
            <a:ext cx="5446432" cy="646331"/>
          </a:xfrm>
          <a:prstGeom prst="rect">
            <a:avLst/>
          </a:prstGeom>
        </p:spPr>
        <p:txBody>
          <a:bodyPr wrap="square">
            <a:spAutoFit/>
          </a:bodyPr>
          <a:lstStyle/>
          <a:p>
            <a:r>
              <a:rPr lang="en-US" dirty="0">
                <a:latin typeface="Calibri" pitchFamily="34" charset="0"/>
                <a:cs typeface="Calibri" pitchFamily="34" charset="0"/>
              </a:rPr>
              <a:t>Periodic management review meetings on quality </a:t>
            </a:r>
            <a:r>
              <a:rPr lang="en-US" dirty="0" smtClean="0">
                <a:latin typeface="Calibri" pitchFamily="34" charset="0"/>
                <a:cs typeface="Calibri" pitchFamily="34" charset="0"/>
              </a:rPr>
              <a:t> </a:t>
            </a:r>
            <a:r>
              <a:rPr lang="en-US" dirty="0">
                <a:latin typeface="Calibri" pitchFamily="34" charset="0"/>
                <a:cs typeface="Calibri" pitchFamily="34" charset="0"/>
              </a:rPr>
              <a:t>are being conducted with records maintained.</a:t>
            </a:r>
          </a:p>
        </p:txBody>
      </p:sp>
    </p:spTree>
    <p:extLst>
      <p:ext uri="{BB962C8B-B14F-4D97-AF65-F5344CB8AC3E}">
        <p14:creationId xmlns:p14="http://schemas.microsoft.com/office/powerpoint/2010/main" val="2245237797"/>
      </p:ext>
    </p:extLst>
  </p:cSld>
  <p:clrMapOvr>
    <a:masterClrMapping/>
  </p:clrMapOvr>
</p:sld>
</file>

<file path=ppt/theme/theme1.xml><?xml version="1.0" encoding="utf-8"?>
<a:theme xmlns:a="http://schemas.openxmlformats.org/drawingml/2006/main" name="US Protiviti Template">
  <a:themeElements>
    <a:clrScheme name="Protiviti 2016">
      <a:dk1>
        <a:srgbClr val="3C3D3E"/>
      </a:dk1>
      <a:lt1>
        <a:sysClr val="window" lastClr="FFFFFF"/>
      </a:lt1>
      <a:dk2>
        <a:srgbClr val="3C3D3E"/>
      </a:dk2>
      <a:lt2>
        <a:srgbClr val="5D7B9A"/>
      </a:lt2>
      <a:accent1>
        <a:srgbClr val="00ACC4"/>
      </a:accent1>
      <a:accent2>
        <a:srgbClr val="00A28F"/>
      </a:accent2>
      <a:accent3>
        <a:srgbClr val="F6871F"/>
      </a:accent3>
      <a:accent4>
        <a:srgbClr val="004068"/>
      </a:accent4>
      <a:accent5>
        <a:srgbClr val="5D7B9A"/>
      </a:accent5>
      <a:accent6>
        <a:srgbClr val="D74B29"/>
      </a:accent6>
      <a:hlink>
        <a:srgbClr val="5D7B9A"/>
      </a:hlink>
      <a:folHlink>
        <a:srgbClr val="00ACC4"/>
      </a:folHlink>
    </a:clrScheme>
    <a:fontScheme name="Protiviti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1"/>
        </a:solidFill>
        <a:ln>
          <a:solidFill>
            <a:schemeClr val="bg2"/>
          </a:solidFill>
        </a:ln>
      </a:spPr>
      <a:bodyPr wrap="square" rtlCol="0">
        <a:spAutoFit/>
      </a:bodyPr>
      <a:lstStyle>
        <a:defPPr marL="171450" indent="-171450" algn="just">
          <a:buFont typeface="Arial" panose="020B0604020202020204" pitchFamily="34" charset="0"/>
          <a:buChar char="•"/>
          <a:defRPr sz="1100" b="1" u="sng" dirty="0">
            <a:solidFill>
              <a:srgbClr val="000000"/>
            </a:solidFill>
            <a:latin typeface="Calibri" panose="020F0502020204030204" pitchFamily="34" charset="0"/>
            <a:ea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xmlns="" name="US Protiviti Template" id="{A46E9BE6-A430-4944-A6FD-22640D14E43A}" vid="{F752730F-8733-4F99-9D67-AC0BABD90C42}"/>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US Protiviti Template">
  <a:themeElements>
    <a:clrScheme name="Protiviti 2016">
      <a:dk1>
        <a:srgbClr val="3C3D3E"/>
      </a:dk1>
      <a:lt1>
        <a:sysClr val="window" lastClr="FFFFFF"/>
      </a:lt1>
      <a:dk2>
        <a:srgbClr val="3C3D3E"/>
      </a:dk2>
      <a:lt2>
        <a:srgbClr val="5D7B9A"/>
      </a:lt2>
      <a:accent1>
        <a:srgbClr val="00ACC4"/>
      </a:accent1>
      <a:accent2>
        <a:srgbClr val="00A28F"/>
      </a:accent2>
      <a:accent3>
        <a:srgbClr val="F6871F"/>
      </a:accent3>
      <a:accent4>
        <a:srgbClr val="004068"/>
      </a:accent4>
      <a:accent5>
        <a:srgbClr val="5D7B9A"/>
      </a:accent5>
      <a:accent6>
        <a:srgbClr val="D74B29"/>
      </a:accent6>
      <a:hlink>
        <a:srgbClr val="5D7B9A"/>
      </a:hlink>
      <a:folHlink>
        <a:srgbClr val="00ACC4"/>
      </a:folHlink>
    </a:clrScheme>
    <a:fontScheme name="Protiviti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US Protiviti Template" id="{A46E9BE6-A430-4944-A6FD-22640D14E43A}" vid="{F752730F-8733-4F99-9D67-AC0BABD90C42}"/>
    </a:ext>
  </a:extLst>
</a:theme>
</file>

<file path=ppt/theme/theme5.xml><?xml version="1.0" encoding="utf-8"?>
<a:theme xmlns:a="http://schemas.openxmlformats.org/drawingml/2006/main" name="1_US Protiviti Template">
  <a:themeElements>
    <a:clrScheme name="Protiviti 2016">
      <a:dk1>
        <a:srgbClr val="3C3D3E"/>
      </a:dk1>
      <a:lt1>
        <a:sysClr val="window" lastClr="FFFFFF"/>
      </a:lt1>
      <a:dk2>
        <a:srgbClr val="3C3D3E"/>
      </a:dk2>
      <a:lt2>
        <a:srgbClr val="5D7B9A"/>
      </a:lt2>
      <a:accent1>
        <a:srgbClr val="00ACC4"/>
      </a:accent1>
      <a:accent2>
        <a:srgbClr val="00A28F"/>
      </a:accent2>
      <a:accent3>
        <a:srgbClr val="F6871F"/>
      </a:accent3>
      <a:accent4>
        <a:srgbClr val="004068"/>
      </a:accent4>
      <a:accent5>
        <a:srgbClr val="5D7B9A"/>
      </a:accent5>
      <a:accent6>
        <a:srgbClr val="D74B29"/>
      </a:accent6>
      <a:hlink>
        <a:srgbClr val="5D7B9A"/>
      </a:hlink>
      <a:folHlink>
        <a:srgbClr val="00ACC4"/>
      </a:folHlink>
    </a:clrScheme>
    <a:fontScheme name="Protiviti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US Protiviti Template" id="{A46E9BE6-A430-4944-A6FD-22640D14E43A}" vid="{F752730F-8733-4F99-9D67-AC0BABD90C42}"/>
    </a:ext>
  </a:extLst>
</a:theme>
</file>

<file path=ppt/theme/theme6.xml><?xml version="1.0" encoding="utf-8"?>
<a:theme xmlns:a="http://schemas.openxmlformats.org/drawingml/2006/main" name="3_US Protiviti Template">
  <a:themeElements>
    <a:clrScheme name="Protiviti 2016">
      <a:dk1>
        <a:srgbClr val="3C3D3E"/>
      </a:dk1>
      <a:lt1>
        <a:sysClr val="window" lastClr="FFFFFF"/>
      </a:lt1>
      <a:dk2>
        <a:srgbClr val="3C3D3E"/>
      </a:dk2>
      <a:lt2>
        <a:srgbClr val="5D7B9A"/>
      </a:lt2>
      <a:accent1>
        <a:srgbClr val="00ACC4"/>
      </a:accent1>
      <a:accent2>
        <a:srgbClr val="00A28F"/>
      </a:accent2>
      <a:accent3>
        <a:srgbClr val="F6871F"/>
      </a:accent3>
      <a:accent4>
        <a:srgbClr val="004068"/>
      </a:accent4>
      <a:accent5>
        <a:srgbClr val="5D7B9A"/>
      </a:accent5>
      <a:accent6>
        <a:srgbClr val="D74B29"/>
      </a:accent6>
      <a:hlink>
        <a:srgbClr val="5D7B9A"/>
      </a:hlink>
      <a:folHlink>
        <a:srgbClr val="00ACC4"/>
      </a:folHlink>
    </a:clrScheme>
    <a:fontScheme name="Protiviti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US Protiviti Template" id="{A46E9BE6-A430-4944-A6FD-22640D14E43A}" vid="{F752730F-8733-4F99-9D67-AC0BABD90C4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C87F44CB3A2C4DA16F9E1B6F11A515" ma:contentTypeVersion="9" ma:contentTypeDescription="Create a new document." ma:contentTypeScope="" ma:versionID="d2a87f42aca7b454436190e053bc839b">
  <xsd:schema xmlns:xsd="http://www.w3.org/2001/XMLSchema" xmlns:xs="http://www.w3.org/2001/XMLSchema" xmlns:p="http://schemas.microsoft.com/office/2006/metadata/properties" xmlns:ns2="4c0aaf33-9474-40e2-84f1-d8103180776b" targetNamespace="http://schemas.microsoft.com/office/2006/metadata/properties" ma:root="true" ma:fieldsID="fac35a323b4b7f33991f958bfe73477a" ns2:_="">
    <xsd:import namespace="4c0aaf33-9474-40e2-84f1-d8103180776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0aaf33-9474-40e2-84f1-d810318077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13D87A-62E5-441E-9DD5-74DEBF54884E}">
  <ds:schemaRefs>
    <ds:schemaRef ds:uri="4c0aaf33-9474-40e2-84f1-d8103180776b"/>
    <ds:schemaRef ds:uri="http://schemas.microsoft.com/office/2006/metadata/properties"/>
    <ds:schemaRef ds:uri="http://schemas.microsoft.com/office/2006/documentManagement/types"/>
    <ds:schemaRef ds:uri="http://purl.org/dc/elements/1.1/"/>
    <ds:schemaRef ds:uri="http://www.w3.org/XML/1998/namespace"/>
    <ds:schemaRef ds:uri="http://schemas.openxmlformats.org/package/2006/metadata/core-properties"/>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0A5AFFF2-91B0-4265-88C6-A81F7FA2D7BD}">
  <ds:schemaRefs>
    <ds:schemaRef ds:uri="http://schemas.microsoft.com/sharepoint/v3/contenttype/forms"/>
  </ds:schemaRefs>
</ds:datastoreItem>
</file>

<file path=customXml/itemProps3.xml><?xml version="1.0" encoding="utf-8"?>
<ds:datastoreItem xmlns:ds="http://schemas.openxmlformats.org/officeDocument/2006/customXml" ds:itemID="{F09ABC7D-6AA5-436F-9F86-8618D62C365F}">
  <ds:schemaRefs>
    <ds:schemaRef ds:uri="4c0aaf33-9474-40e2-84f1-d810318077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a9d90964-91d3-4c01-ab00-563f95f00a38}" enabled="0" method="" siteId="{a9d90964-91d3-4c01-ab00-563f95f00a38}" removed="1"/>
</clbl:labelList>
</file>

<file path=docProps/app.xml><?xml version="1.0" encoding="utf-8"?>
<Properties xmlns="http://schemas.openxmlformats.org/officeDocument/2006/extended-properties" xmlns:vt="http://schemas.openxmlformats.org/officeDocument/2006/docPropsVTypes">
  <Template>Default Theme</Template>
  <TotalTime>3168</TotalTime>
  <Words>4097</Words>
  <Application>Microsoft Office PowerPoint</Application>
  <PresentationFormat>On-screen Show (4:3)</PresentationFormat>
  <Paragraphs>1285</Paragraphs>
  <Slides>27</Slides>
  <Notes>1</Notes>
  <HiddenSlides>0</HiddenSlides>
  <MMClips>0</MMClips>
  <ScaleCrop>false</ScaleCrop>
  <HeadingPairs>
    <vt:vector size="4" baseType="variant">
      <vt:variant>
        <vt:lpstr>Theme</vt:lpstr>
      </vt:variant>
      <vt:variant>
        <vt:i4>6</vt:i4>
      </vt:variant>
      <vt:variant>
        <vt:lpstr>Slide Titles</vt:lpstr>
      </vt:variant>
      <vt:variant>
        <vt:i4>27</vt:i4>
      </vt:variant>
    </vt:vector>
  </HeadingPairs>
  <TitlesOfParts>
    <vt:vector size="33" baseType="lpstr">
      <vt:lpstr>US Protiviti Template</vt:lpstr>
      <vt:lpstr>1_Custom Design</vt:lpstr>
      <vt:lpstr>Custom Design</vt:lpstr>
      <vt:lpstr>2_US Protiviti Template</vt:lpstr>
      <vt:lpstr>1_US Protiviti Template</vt:lpstr>
      <vt:lpstr>3_US Protiviti Template</vt:lpstr>
      <vt:lpstr>PowerPoint Presentation</vt:lpstr>
      <vt:lpstr>PowerPoint Presentation</vt:lpstr>
      <vt:lpstr>5.1 Improvement in Quality Documentation (1/3)</vt:lpstr>
      <vt:lpstr>PowerPoint Presentation</vt:lpstr>
      <vt:lpstr>5.1 Improvement in Quality Documentation (1/3)</vt:lpstr>
      <vt:lpstr>5.1 Improvement in Quality Documentation (1/3)</vt:lpstr>
      <vt:lpstr>5.1 Improvement in Quality Documentation (1/3)</vt:lpstr>
      <vt:lpstr>5.1 Improvement in Quality Documentation (1/3)</vt:lpstr>
      <vt:lpstr>5.1 Improvement in Quality Documentation (1/3)</vt:lpstr>
      <vt:lpstr>PowerPoint Presentation</vt:lpstr>
      <vt:lpstr>PowerPoint Presentation</vt:lpstr>
      <vt:lpstr>PowerPoint Presentation</vt:lpstr>
      <vt:lpstr>PowerPoint Presentation</vt:lpstr>
      <vt:lpstr>Infrastructure &amp; Civil Works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harshavardhan.v@protivitiglobal.in</dc:creator>
  <cp:lastModifiedBy>srr qc</cp:lastModifiedBy>
  <cp:revision>75</cp:revision>
  <cp:lastPrinted>2022-05-13T11:40:17Z</cp:lastPrinted>
  <dcterms:created xsi:type="dcterms:W3CDTF">2018-01-13T18:49:13Z</dcterms:created>
  <dcterms:modified xsi:type="dcterms:W3CDTF">2025-12-28T09:56:04Z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0x010100BDC87F44CB3A2C4DA16F9E1B6F11A515</vt:lpwstr>
  </property>
</Properties>
</file>